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672" r:id="rId3"/>
    <p:sldMasterId id="2147483684" r:id="rId4"/>
    <p:sldMasterId id="2147483732" r:id="rId5"/>
    <p:sldMasterId id="2147483744" r:id="rId6"/>
    <p:sldMasterId id="2147483756" r:id="rId7"/>
  </p:sldMasterIdLst>
  <p:notesMasterIdLst>
    <p:notesMasterId r:id="rId47"/>
  </p:notesMasterIdLst>
  <p:handoutMasterIdLst>
    <p:handoutMasterId r:id="rId48"/>
  </p:handoutMasterIdLst>
  <p:sldIdLst>
    <p:sldId id="336" r:id="rId8"/>
    <p:sldId id="256" r:id="rId9"/>
    <p:sldId id="276" r:id="rId10"/>
    <p:sldId id="277" r:id="rId11"/>
    <p:sldId id="278" r:id="rId12"/>
    <p:sldId id="279" r:id="rId13"/>
    <p:sldId id="280" r:id="rId14"/>
    <p:sldId id="281" r:id="rId15"/>
    <p:sldId id="282" r:id="rId16"/>
    <p:sldId id="258" r:id="rId17"/>
    <p:sldId id="261" r:id="rId18"/>
    <p:sldId id="257" r:id="rId19"/>
    <p:sldId id="283" r:id="rId20"/>
    <p:sldId id="284" r:id="rId21"/>
    <p:sldId id="285" r:id="rId22"/>
    <p:sldId id="286" r:id="rId23"/>
    <p:sldId id="287" r:id="rId24"/>
    <p:sldId id="262" r:id="rId25"/>
    <p:sldId id="268" r:id="rId26"/>
    <p:sldId id="288" r:id="rId27"/>
    <p:sldId id="289" r:id="rId28"/>
    <p:sldId id="263" r:id="rId29"/>
    <p:sldId id="269" r:id="rId30"/>
    <p:sldId id="290" r:id="rId31"/>
    <p:sldId id="291" r:id="rId32"/>
    <p:sldId id="264" r:id="rId33"/>
    <p:sldId id="270" r:id="rId34"/>
    <p:sldId id="292" r:id="rId35"/>
    <p:sldId id="293" r:id="rId36"/>
    <p:sldId id="265" r:id="rId37"/>
    <p:sldId id="271" r:id="rId38"/>
    <p:sldId id="294" r:id="rId39"/>
    <p:sldId id="295" r:id="rId40"/>
    <p:sldId id="266" r:id="rId41"/>
    <p:sldId id="272" r:id="rId42"/>
    <p:sldId id="296" r:id="rId43"/>
    <p:sldId id="274" r:id="rId44"/>
    <p:sldId id="275" r:id="rId45"/>
    <p:sldId id="267" r:id="rId4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6366"/>
    </p:cViewPr>
  </p:sorterViewPr>
  <p:notesViewPr>
    <p:cSldViewPr snapToGrid="0">
      <p:cViewPr varScale="1">
        <p:scale>
          <a:sx n="77" d="100"/>
          <a:sy n="77" d="100"/>
        </p:scale>
        <p:origin x="32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AF506-31A3-48E5-9DDB-A072E8E52350}"/>
              </a:ext>
            </a:extLst>
          </p:cNvPr>
          <p:cNvSpPr>
            <a:spLocks noGrp="1"/>
          </p:cNvSpPr>
          <p:nvPr>
            <p:ph type="hdr" sz="quarter"/>
          </p:nvPr>
        </p:nvSpPr>
        <p:spPr>
          <a:xfrm>
            <a:off x="0" y="0"/>
            <a:ext cx="3170583" cy="482028"/>
          </a:xfrm>
          <a:prstGeom prst="rect">
            <a:avLst/>
          </a:prstGeom>
        </p:spPr>
        <p:txBody>
          <a:bodyPr vert="horz" lIns="94852" tIns="47426" rIns="94852" bIns="47426" rtlCol="0"/>
          <a:lstStyle>
            <a:lvl1pPr algn="l">
              <a:defRPr sz="1200"/>
            </a:lvl1pPr>
          </a:lstStyle>
          <a:p>
            <a:r>
              <a:rPr lang="en-US" sz="1000">
                <a:latin typeface="Arial" panose="020B0604020202020204" pitchFamily="34" charset="0"/>
                <a:cs typeface="Arial" panose="020B0604020202020204" pitchFamily="34" charset="0"/>
              </a:rPr>
              <a:t>Fall 2021 Gospel Meeting</a:t>
            </a:r>
          </a:p>
        </p:txBody>
      </p:sp>
      <p:sp>
        <p:nvSpPr>
          <p:cNvPr id="3" name="Date Placeholder 2">
            <a:extLst>
              <a:ext uri="{FF2B5EF4-FFF2-40B4-BE49-F238E27FC236}">
                <a16:creationId xmlns:a16="http://schemas.microsoft.com/office/drawing/2014/main" id="{DC8813FB-806B-4145-8A12-9D96EF16A4DF}"/>
              </a:ext>
            </a:extLst>
          </p:cNvPr>
          <p:cNvSpPr>
            <a:spLocks noGrp="1"/>
          </p:cNvSpPr>
          <p:nvPr>
            <p:ph type="dt" sz="quarter" idx="1"/>
          </p:nvPr>
        </p:nvSpPr>
        <p:spPr>
          <a:xfrm>
            <a:off x="4142962" y="0"/>
            <a:ext cx="3170583" cy="482028"/>
          </a:xfrm>
          <a:prstGeom prst="rect">
            <a:avLst/>
          </a:prstGeom>
        </p:spPr>
        <p:txBody>
          <a:bodyPr vert="horz" lIns="94852" tIns="47426" rIns="94852" bIns="47426" rtlCol="0"/>
          <a:lstStyle>
            <a:lvl1pPr algn="r">
              <a:defRPr sz="1200"/>
            </a:lvl1pPr>
          </a:lstStyle>
          <a:p>
            <a:r>
              <a:rPr lang="en-US" sz="1000">
                <a:latin typeface="Arial" panose="020B0604020202020204" pitchFamily="34" charset="0"/>
                <a:cs typeface="Arial" panose="020B0604020202020204" pitchFamily="34" charset="0"/>
              </a:rPr>
              <a:t>11/7/2021 pm</a:t>
            </a:r>
          </a:p>
        </p:txBody>
      </p:sp>
      <p:sp>
        <p:nvSpPr>
          <p:cNvPr id="4" name="Footer Placeholder 3">
            <a:extLst>
              <a:ext uri="{FF2B5EF4-FFF2-40B4-BE49-F238E27FC236}">
                <a16:creationId xmlns:a16="http://schemas.microsoft.com/office/drawing/2014/main" id="{7CE46A7D-BD6F-412F-8A07-4BADFEC80EE5}"/>
              </a:ext>
            </a:extLst>
          </p:cNvPr>
          <p:cNvSpPr>
            <a:spLocks noGrp="1"/>
          </p:cNvSpPr>
          <p:nvPr>
            <p:ph type="ftr" sz="quarter" idx="2"/>
          </p:nvPr>
        </p:nvSpPr>
        <p:spPr>
          <a:xfrm>
            <a:off x="0" y="9119174"/>
            <a:ext cx="3170583" cy="482028"/>
          </a:xfrm>
          <a:prstGeom prst="rect">
            <a:avLst/>
          </a:prstGeom>
        </p:spPr>
        <p:txBody>
          <a:bodyPr vert="horz" lIns="94852" tIns="47426" rIns="94852" bIns="47426" rtlCol="0" anchor="b"/>
          <a:lstStyle>
            <a:lvl1pPr algn="l">
              <a:defRPr sz="1200"/>
            </a:lvl1pPr>
          </a:lstStyle>
          <a:p>
            <a:r>
              <a:rPr lang="en-US" sz="1000">
                <a:latin typeface="Arial" panose="020B0604020202020204" pitchFamily="34" charset="0"/>
                <a:cs typeface="Arial" panose="020B0604020202020204" pitchFamily="34" charset="0"/>
              </a:rPr>
              <a:t>Donnie V. Rader</a:t>
            </a:r>
          </a:p>
        </p:txBody>
      </p:sp>
      <p:sp>
        <p:nvSpPr>
          <p:cNvPr id="5" name="Slide Number Placeholder 4">
            <a:extLst>
              <a:ext uri="{FF2B5EF4-FFF2-40B4-BE49-F238E27FC236}">
                <a16:creationId xmlns:a16="http://schemas.microsoft.com/office/drawing/2014/main" id="{A57C0611-0BBC-4618-962A-B29E0BE46A1D}"/>
              </a:ext>
            </a:extLst>
          </p:cNvPr>
          <p:cNvSpPr>
            <a:spLocks noGrp="1"/>
          </p:cNvSpPr>
          <p:nvPr>
            <p:ph type="sldNum" sz="quarter" idx="3"/>
          </p:nvPr>
        </p:nvSpPr>
        <p:spPr>
          <a:xfrm>
            <a:off x="4142962" y="9119174"/>
            <a:ext cx="3170583" cy="482028"/>
          </a:xfrm>
          <a:prstGeom prst="rect">
            <a:avLst/>
          </a:prstGeom>
        </p:spPr>
        <p:txBody>
          <a:bodyPr vert="horz" lIns="94852" tIns="47426" rIns="94852" bIns="47426" rtlCol="0" anchor="b"/>
          <a:lstStyle>
            <a:lvl1pPr algn="r">
              <a:defRPr sz="1200"/>
            </a:lvl1pPr>
          </a:lstStyle>
          <a:p>
            <a:fld id="{9E0EDB47-F0FA-42E8-B50D-9307B3920174}"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0232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4" tIns="48327" rIns="96654" bIns="48327" rtlCol="0"/>
          <a:lstStyle>
            <a:lvl1pPr algn="l">
              <a:defRPr sz="1200"/>
            </a:lvl1pPr>
          </a:lstStyle>
          <a:p>
            <a:r>
              <a:rPr lang="en-US"/>
              <a:t>Fall 2021 Gospel Meeting</a:t>
            </a:r>
          </a:p>
        </p:txBody>
      </p:sp>
      <p:sp>
        <p:nvSpPr>
          <p:cNvPr id="3" name="Date Placeholder 2"/>
          <p:cNvSpPr>
            <a:spLocks noGrp="1"/>
          </p:cNvSpPr>
          <p:nvPr>
            <p:ph type="dt" idx="1"/>
          </p:nvPr>
        </p:nvSpPr>
        <p:spPr>
          <a:xfrm>
            <a:off x="4143587" y="0"/>
            <a:ext cx="3169920" cy="481727"/>
          </a:xfrm>
          <a:prstGeom prst="rect">
            <a:avLst/>
          </a:prstGeom>
        </p:spPr>
        <p:txBody>
          <a:bodyPr vert="horz" lIns="96654" tIns="48327" rIns="96654" bIns="48327" rtlCol="0"/>
          <a:lstStyle>
            <a:lvl1pPr algn="r">
              <a:defRPr sz="1200"/>
            </a:lvl1pPr>
          </a:lstStyle>
          <a:p>
            <a:r>
              <a:rPr lang="en-US"/>
              <a:t>11/7/2021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4" tIns="48327" rIns="96654" bIns="48327"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4" tIns="48327" rIns="96654"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4" tIns="48327" rIns="96654" bIns="48327" rtlCol="0" anchor="b"/>
          <a:lstStyle>
            <a:lvl1pPr algn="l">
              <a:defRPr sz="1200"/>
            </a:lvl1pPr>
          </a:lstStyle>
          <a:p>
            <a:r>
              <a:rPr lang="en-US"/>
              <a:t>Donnie V. Rader</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4" tIns="48327" rIns="96654" bIns="48327" rtlCol="0" anchor="b"/>
          <a:lstStyle>
            <a:lvl1pPr algn="r">
              <a:defRPr sz="1200"/>
            </a:lvl1pPr>
          </a:lstStyle>
          <a:p>
            <a:fld id="{DB95DCD7-AFBE-4FEC-B09F-824D36A2033B}" type="slidenum">
              <a:rPr lang="en-US" smtClean="0"/>
              <a:t>‹#›</a:t>
            </a:fld>
            <a:endParaRPr lang="en-US"/>
          </a:p>
        </p:txBody>
      </p:sp>
    </p:spTree>
    <p:extLst>
      <p:ext uri="{BB962C8B-B14F-4D97-AF65-F5344CB8AC3E}">
        <p14:creationId xmlns:p14="http://schemas.microsoft.com/office/powerpoint/2010/main" val="128638329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hristiancourier.com/articles/36-help-my-unbelie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ristiancourier.com/articles/36-help-my-unbelie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https://www.christiancourier.com/articles/36-help-my-unbelief</a:t>
            </a:r>
            <a:endParaRPr lang="en-US" dirty="0"/>
          </a:p>
        </p:txBody>
      </p:sp>
      <p:sp>
        <p:nvSpPr>
          <p:cNvPr id="4" name="Slide Number Placeholder 3"/>
          <p:cNvSpPr>
            <a:spLocks noGrp="1"/>
          </p:cNvSpPr>
          <p:nvPr>
            <p:ph type="sldNum" sz="quarter" idx="5"/>
          </p:nvPr>
        </p:nvSpPr>
        <p:spPr/>
        <p:txBody>
          <a:bodyPr/>
          <a:lstStyle/>
          <a:p>
            <a:fld id="{DB95DCD7-AFBE-4FEC-B09F-824D36A2033B}" type="slidenum">
              <a:rPr lang="en-US" smtClean="0"/>
              <a:t>37</a:t>
            </a:fld>
            <a:endParaRPr lang="en-US"/>
          </a:p>
        </p:txBody>
      </p:sp>
      <p:sp>
        <p:nvSpPr>
          <p:cNvPr id="5" name="Date Placeholder 4">
            <a:extLst>
              <a:ext uri="{FF2B5EF4-FFF2-40B4-BE49-F238E27FC236}">
                <a16:creationId xmlns:a16="http://schemas.microsoft.com/office/drawing/2014/main" id="{87E65837-CBD1-49F9-B256-AFEC38A390EF}"/>
              </a:ext>
            </a:extLst>
          </p:cNvPr>
          <p:cNvSpPr>
            <a:spLocks noGrp="1"/>
          </p:cNvSpPr>
          <p:nvPr>
            <p:ph type="dt" idx="1"/>
          </p:nvPr>
        </p:nvSpPr>
        <p:spPr/>
        <p:txBody>
          <a:bodyPr/>
          <a:lstStyle/>
          <a:p>
            <a:r>
              <a:rPr lang="en-US"/>
              <a:t>11/7/2021 pm</a:t>
            </a:r>
          </a:p>
        </p:txBody>
      </p:sp>
      <p:sp>
        <p:nvSpPr>
          <p:cNvPr id="6" name="Footer Placeholder 5">
            <a:extLst>
              <a:ext uri="{FF2B5EF4-FFF2-40B4-BE49-F238E27FC236}">
                <a16:creationId xmlns:a16="http://schemas.microsoft.com/office/drawing/2014/main" id="{2A24B222-89E0-446E-87B4-27DD9F352DA0}"/>
              </a:ext>
            </a:extLst>
          </p:cNvPr>
          <p:cNvSpPr>
            <a:spLocks noGrp="1"/>
          </p:cNvSpPr>
          <p:nvPr>
            <p:ph type="ftr" sz="quarter" idx="4"/>
          </p:nvPr>
        </p:nvSpPr>
        <p:spPr/>
        <p:txBody>
          <a:bodyPr/>
          <a:lstStyle/>
          <a:p>
            <a:r>
              <a:rPr lang="en-US"/>
              <a:t>Donnie V. Rader</a:t>
            </a:r>
          </a:p>
        </p:txBody>
      </p:sp>
      <p:sp>
        <p:nvSpPr>
          <p:cNvPr id="7" name="Header Placeholder 6">
            <a:extLst>
              <a:ext uri="{FF2B5EF4-FFF2-40B4-BE49-F238E27FC236}">
                <a16:creationId xmlns:a16="http://schemas.microsoft.com/office/drawing/2014/main" id="{B2BFEDAF-360E-4ECA-B85C-74717048291B}"/>
              </a:ext>
            </a:extLst>
          </p:cNvPr>
          <p:cNvSpPr>
            <a:spLocks noGrp="1"/>
          </p:cNvSpPr>
          <p:nvPr>
            <p:ph type="hdr" sz="quarter"/>
          </p:nvPr>
        </p:nvSpPr>
        <p:spPr/>
        <p:txBody>
          <a:bodyPr/>
          <a:lstStyle/>
          <a:p>
            <a:r>
              <a:rPr lang="en-US"/>
              <a:t>Fall 2021 Gospel Meeting</a:t>
            </a:r>
          </a:p>
        </p:txBody>
      </p:sp>
    </p:spTree>
    <p:extLst>
      <p:ext uri="{BB962C8B-B14F-4D97-AF65-F5344CB8AC3E}">
        <p14:creationId xmlns:p14="http://schemas.microsoft.com/office/powerpoint/2010/main" val="289951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https://www.christiancourier.com/articles/36-help-my-unbelief</a:t>
            </a:r>
            <a:endParaRPr lang="en-US" dirty="0"/>
          </a:p>
        </p:txBody>
      </p:sp>
      <p:sp>
        <p:nvSpPr>
          <p:cNvPr id="4" name="Slide Number Placeholder 3"/>
          <p:cNvSpPr>
            <a:spLocks noGrp="1"/>
          </p:cNvSpPr>
          <p:nvPr>
            <p:ph type="sldNum" sz="quarter" idx="5"/>
          </p:nvPr>
        </p:nvSpPr>
        <p:spPr/>
        <p:txBody>
          <a:bodyPr/>
          <a:lstStyle/>
          <a:p>
            <a:fld id="{DB95DCD7-AFBE-4FEC-B09F-824D36A2033B}" type="slidenum">
              <a:rPr lang="en-US" smtClean="0"/>
              <a:t>38</a:t>
            </a:fld>
            <a:endParaRPr lang="en-US"/>
          </a:p>
        </p:txBody>
      </p:sp>
      <p:sp>
        <p:nvSpPr>
          <p:cNvPr id="5" name="Date Placeholder 4">
            <a:extLst>
              <a:ext uri="{FF2B5EF4-FFF2-40B4-BE49-F238E27FC236}">
                <a16:creationId xmlns:a16="http://schemas.microsoft.com/office/drawing/2014/main" id="{EE1CF566-C8E6-4D4C-BB34-8A4750A4539C}"/>
              </a:ext>
            </a:extLst>
          </p:cNvPr>
          <p:cNvSpPr>
            <a:spLocks noGrp="1"/>
          </p:cNvSpPr>
          <p:nvPr>
            <p:ph type="dt" idx="1"/>
          </p:nvPr>
        </p:nvSpPr>
        <p:spPr/>
        <p:txBody>
          <a:bodyPr/>
          <a:lstStyle/>
          <a:p>
            <a:r>
              <a:rPr lang="en-US"/>
              <a:t>11/7/2021 pm</a:t>
            </a:r>
          </a:p>
        </p:txBody>
      </p:sp>
      <p:sp>
        <p:nvSpPr>
          <p:cNvPr id="6" name="Footer Placeholder 5">
            <a:extLst>
              <a:ext uri="{FF2B5EF4-FFF2-40B4-BE49-F238E27FC236}">
                <a16:creationId xmlns:a16="http://schemas.microsoft.com/office/drawing/2014/main" id="{114B62DE-C84D-426D-B4A7-89EAE7A83DD5}"/>
              </a:ext>
            </a:extLst>
          </p:cNvPr>
          <p:cNvSpPr>
            <a:spLocks noGrp="1"/>
          </p:cNvSpPr>
          <p:nvPr>
            <p:ph type="ftr" sz="quarter" idx="4"/>
          </p:nvPr>
        </p:nvSpPr>
        <p:spPr/>
        <p:txBody>
          <a:bodyPr/>
          <a:lstStyle/>
          <a:p>
            <a:r>
              <a:rPr lang="en-US"/>
              <a:t>Donnie V. Rader</a:t>
            </a:r>
          </a:p>
        </p:txBody>
      </p:sp>
      <p:sp>
        <p:nvSpPr>
          <p:cNvPr id="7" name="Header Placeholder 6">
            <a:extLst>
              <a:ext uri="{FF2B5EF4-FFF2-40B4-BE49-F238E27FC236}">
                <a16:creationId xmlns:a16="http://schemas.microsoft.com/office/drawing/2014/main" id="{14DD0CF1-9E16-4CBE-9AB1-E43C6B105CB5}"/>
              </a:ext>
            </a:extLst>
          </p:cNvPr>
          <p:cNvSpPr>
            <a:spLocks noGrp="1"/>
          </p:cNvSpPr>
          <p:nvPr>
            <p:ph type="hdr" sz="quarter"/>
          </p:nvPr>
        </p:nvSpPr>
        <p:spPr/>
        <p:txBody>
          <a:bodyPr/>
          <a:lstStyle/>
          <a:p>
            <a:r>
              <a:rPr lang="en-US"/>
              <a:t>Fall 2021 Gospel Meeting</a:t>
            </a:r>
          </a:p>
        </p:txBody>
      </p:sp>
    </p:spTree>
    <p:extLst>
      <p:ext uri="{BB962C8B-B14F-4D97-AF65-F5344CB8AC3E}">
        <p14:creationId xmlns:p14="http://schemas.microsoft.com/office/powerpoint/2010/main" val="99406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124919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165909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328949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734127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377713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649877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387577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0BA77-F89D-42EE-A8B7-0E8BA7F7DCC0}"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4102368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B0BA77-F89D-42EE-A8B7-0E8BA7F7DCC0}"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308778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0BA77-F89D-42EE-A8B7-0E8BA7F7DCC0}"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70540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443886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907489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1228277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924258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12391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1780085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1410703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574750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590061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0BA77-F89D-42EE-A8B7-0E8BA7F7DCC0}"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93215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B0BA77-F89D-42EE-A8B7-0E8BA7F7DCC0}"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4059916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0BA77-F89D-42EE-A8B7-0E8BA7F7DCC0}"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455763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1769224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524083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620762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1879498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999490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389423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890259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47866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904211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0BA77-F89D-42EE-A8B7-0E8BA7F7DCC0}"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853235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B0BA77-F89D-42EE-A8B7-0E8BA7F7DCC0}"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556545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545205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0BA77-F89D-42EE-A8B7-0E8BA7F7DCC0}"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1329314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279008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05959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541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0BA77-F89D-42EE-A8B7-0E8BA7F7DCC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161006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57B20C-CDF0-4B20-8C05-0D60B5923E0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113209579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7B20C-CDF0-4B20-8C05-0D60B5923E0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3483101653"/>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7B20C-CDF0-4B20-8C05-0D60B5923E0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3642511997"/>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57B20C-CDF0-4B20-8C05-0D60B5923E0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1973741048"/>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57B20C-CDF0-4B20-8C05-0D60B5923E0E}"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108603778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0BA77-F89D-42EE-A8B7-0E8BA7F7DCC0}"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536045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57B20C-CDF0-4B20-8C05-0D60B5923E0E}"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693404502"/>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7B20C-CDF0-4B20-8C05-0D60B5923E0E}"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166262065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57B20C-CDF0-4B20-8C05-0D60B5923E0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1507009126"/>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57B20C-CDF0-4B20-8C05-0D60B5923E0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2655410897"/>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7B20C-CDF0-4B20-8C05-0D60B5923E0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673973872"/>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7B20C-CDF0-4B20-8C05-0D60B5923E0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9401F-55CA-4D2C-BF2E-6AD548BC3EFE}" type="slidenum">
              <a:rPr lang="en-US" smtClean="0"/>
              <a:t>‹#›</a:t>
            </a:fld>
            <a:endParaRPr lang="en-US"/>
          </a:p>
        </p:txBody>
      </p:sp>
    </p:spTree>
    <p:extLst>
      <p:ext uri="{BB962C8B-B14F-4D97-AF65-F5344CB8AC3E}">
        <p14:creationId xmlns:p14="http://schemas.microsoft.com/office/powerpoint/2010/main" val="2465528738"/>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668177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175376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99CC0-6ABF-462D-96EA-7235282C23F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4126977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099CC0-6ABF-462D-96EA-7235282C23F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0075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B0BA77-F89D-42EE-A8B7-0E8BA7F7DCC0}"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701932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99CC0-6ABF-462D-96EA-7235282C23FE}"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4938787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99CC0-6ABF-462D-96EA-7235282C23FE}"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1133916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99CC0-6ABF-462D-96EA-7235282C23FE}"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41306325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99CC0-6ABF-462D-96EA-7235282C23F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800039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99CC0-6ABF-462D-96EA-7235282C23F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591742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1156009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1292921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8B2E871-2238-43E8-BF2A-20E2D9F5B58B}"/>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BD63A6EC-3640-4B6A-B3D3-BFB639901A4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9E752042-121D-4D93-9863-F6DEB45ACEF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517BBFC-82A0-4FDA-A027-2308CB93F2D6}" type="slidenum">
              <a:rPr lang="en-US"/>
              <a:pPr>
                <a:defRPr/>
              </a:pPr>
              <a:t>‹#›</a:t>
            </a:fld>
            <a:endParaRPr lang="en-US"/>
          </a:p>
        </p:txBody>
      </p:sp>
    </p:spTree>
    <p:extLst>
      <p:ext uri="{BB962C8B-B14F-4D97-AF65-F5344CB8AC3E}">
        <p14:creationId xmlns:p14="http://schemas.microsoft.com/office/powerpoint/2010/main" val="1933815111"/>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D67B9C-7B25-4862-883E-50EF98C2F572}"/>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EF0D7433-0126-468A-B189-0009B44244F7}"/>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706B9BA9-72DA-4120-AD70-9C4CE522F301}"/>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B474B15-EFE1-4BFE-865C-3572B324E7B5}" type="slidenum">
              <a:rPr lang="en-US"/>
              <a:pPr>
                <a:defRPr/>
              </a:pPr>
              <a:t>‹#›</a:t>
            </a:fld>
            <a:endParaRPr lang="en-US"/>
          </a:p>
        </p:txBody>
      </p:sp>
    </p:spTree>
    <p:extLst>
      <p:ext uri="{BB962C8B-B14F-4D97-AF65-F5344CB8AC3E}">
        <p14:creationId xmlns:p14="http://schemas.microsoft.com/office/powerpoint/2010/main" val="4247154866"/>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2B03510-B1B4-46D0-8892-B6435C55D6F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D1FC702F-DE0C-4A16-864D-FDDE419620D5}"/>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FF42192A-381A-416D-BFB8-EAC8DEB1F36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6C7F3827-A6F3-4D9F-8F5D-C7C1595823C9}" type="slidenum">
              <a:rPr lang="en-US"/>
              <a:pPr>
                <a:defRPr/>
              </a:pPr>
              <a:t>‹#›</a:t>
            </a:fld>
            <a:endParaRPr lang="en-US"/>
          </a:p>
        </p:txBody>
      </p:sp>
    </p:spTree>
    <p:extLst>
      <p:ext uri="{BB962C8B-B14F-4D97-AF65-F5344CB8AC3E}">
        <p14:creationId xmlns:p14="http://schemas.microsoft.com/office/powerpoint/2010/main" val="402963449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0BA77-F89D-42EE-A8B7-0E8BA7F7DCC0}"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35709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22C4AA91-14F4-4327-A962-493DFB41629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B0D3B4FB-CC70-4772-91AA-D41DF217B3B3}"/>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419A966B-DD21-4B5A-9C56-0BEE8DC94EE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0296633-7B22-4CDE-B305-652CC72B94F2}" type="slidenum">
              <a:rPr lang="en-US"/>
              <a:pPr>
                <a:defRPr/>
              </a:pPr>
              <a:t>‹#›</a:t>
            </a:fld>
            <a:endParaRPr lang="en-US"/>
          </a:p>
        </p:txBody>
      </p:sp>
    </p:spTree>
    <p:extLst>
      <p:ext uri="{BB962C8B-B14F-4D97-AF65-F5344CB8AC3E}">
        <p14:creationId xmlns:p14="http://schemas.microsoft.com/office/powerpoint/2010/main" val="3826124319"/>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33A68D-6745-4873-89CB-157E8E8EA1FE}"/>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a:extLst>
              <a:ext uri="{FF2B5EF4-FFF2-40B4-BE49-F238E27FC236}">
                <a16:creationId xmlns:a16="http://schemas.microsoft.com/office/drawing/2014/main" id="{20872BF5-C1F4-4E13-AEF0-0804B43026F0}"/>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a:extLst>
              <a:ext uri="{FF2B5EF4-FFF2-40B4-BE49-F238E27FC236}">
                <a16:creationId xmlns:a16="http://schemas.microsoft.com/office/drawing/2014/main" id="{205A94C6-E7F7-46B3-B663-EB1C14AA1246}"/>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0F611B37-A38A-49AF-A875-DFB597604796}" type="slidenum">
              <a:rPr lang="en-US"/>
              <a:pPr>
                <a:defRPr/>
              </a:pPr>
              <a:t>‹#›</a:t>
            </a:fld>
            <a:endParaRPr lang="en-US"/>
          </a:p>
        </p:txBody>
      </p:sp>
    </p:spTree>
    <p:extLst>
      <p:ext uri="{BB962C8B-B14F-4D97-AF65-F5344CB8AC3E}">
        <p14:creationId xmlns:p14="http://schemas.microsoft.com/office/powerpoint/2010/main" val="1212285453"/>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3011BD-2F56-48D3-AA48-125CD9FDE17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a:extLst>
              <a:ext uri="{FF2B5EF4-FFF2-40B4-BE49-F238E27FC236}">
                <a16:creationId xmlns:a16="http://schemas.microsoft.com/office/drawing/2014/main" id="{F7DF821F-9F2C-4E18-8541-1B5989E0CE14}"/>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a:extLst>
              <a:ext uri="{FF2B5EF4-FFF2-40B4-BE49-F238E27FC236}">
                <a16:creationId xmlns:a16="http://schemas.microsoft.com/office/drawing/2014/main" id="{F0174CAB-BF81-4DB2-9175-A528FE6377FA}"/>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B6A12BC-5801-42EA-BD73-103035222A18}" type="slidenum">
              <a:rPr lang="en-US"/>
              <a:pPr>
                <a:defRPr/>
              </a:pPr>
              <a:t>‹#›</a:t>
            </a:fld>
            <a:endParaRPr lang="en-US"/>
          </a:p>
        </p:txBody>
      </p:sp>
    </p:spTree>
    <p:extLst>
      <p:ext uri="{BB962C8B-B14F-4D97-AF65-F5344CB8AC3E}">
        <p14:creationId xmlns:p14="http://schemas.microsoft.com/office/powerpoint/2010/main" val="2376696503"/>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AFB2CD-C112-47CB-A862-C823BC1D76E6}"/>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a:extLst>
              <a:ext uri="{FF2B5EF4-FFF2-40B4-BE49-F238E27FC236}">
                <a16:creationId xmlns:a16="http://schemas.microsoft.com/office/drawing/2014/main" id="{F653879D-7C90-48C1-A178-9E72A8439202}"/>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a:extLst>
              <a:ext uri="{FF2B5EF4-FFF2-40B4-BE49-F238E27FC236}">
                <a16:creationId xmlns:a16="http://schemas.microsoft.com/office/drawing/2014/main" id="{38C5303F-EC1D-4DA7-8894-23E7A44D752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75317AE-71C1-4FF3-BB3F-03A059F24A5D}" type="slidenum">
              <a:rPr lang="en-US"/>
              <a:pPr>
                <a:defRPr/>
              </a:pPr>
              <a:t>‹#›</a:t>
            </a:fld>
            <a:endParaRPr lang="en-US"/>
          </a:p>
        </p:txBody>
      </p:sp>
    </p:spTree>
    <p:extLst>
      <p:ext uri="{BB962C8B-B14F-4D97-AF65-F5344CB8AC3E}">
        <p14:creationId xmlns:p14="http://schemas.microsoft.com/office/powerpoint/2010/main" val="1912055039"/>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ECD9D145-41E4-4330-8880-89738FD7372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23C320A0-EB71-4A42-A99E-11AB107779FC}"/>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77E7D7E5-052A-4304-90EF-5E92C511F33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45E44401-B3ED-43CF-918E-B3296DB2E9C8}" type="slidenum">
              <a:rPr lang="en-US"/>
              <a:pPr>
                <a:defRPr/>
              </a:pPr>
              <a:t>‹#›</a:t>
            </a:fld>
            <a:endParaRPr lang="en-US"/>
          </a:p>
        </p:txBody>
      </p:sp>
    </p:spTree>
    <p:extLst>
      <p:ext uri="{BB962C8B-B14F-4D97-AF65-F5344CB8AC3E}">
        <p14:creationId xmlns:p14="http://schemas.microsoft.com/office/powerpoint/2010/main" val="964844180"/>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045532ED-DA77-4A65-B0F8-5AC75195D8A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CCD65A69-4AEE-4621-BA32-CFBE3CD2E66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45763420-CDF9-4137-B66C-30A0363E488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8F5BB8C-BEB3-495E-9D13-5EB0B40AC0C0}" type="slidenum">
              <a:rPr lang="en-US"/>
              <a:pPr>
                <a:defRPr/>
              </a:pPr>
              <a:t>‹#›</a:t>
            </a:fld>
            <a:endParaRPr lang="en-US"/>
          </a:p>
        </p:txBody>
      </p:sp>
    </p:spTree>
    <p:extLst>
      <p:ext uri="{BB962C8B-B14F-4D97-AF65-F5344CB8AC3E}">
        <p14:creationId xmlns:p14="http://schemas.microsoft.com/office/powerpoint/2010/main" val="1370754445"/>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F97B77-008B-4703-B3CE-7AC8EAC49CE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F51AF9BF-9B87-4878-B39E-D1137351BC4B}"/>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8F3158B6-D22C-4490-B876-3C9997C0B564}"/>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147CA1E-8C1C-47E6-A88F-55DD2A120A32}" type="slidenum">
              <a:rPr lang="en-US"/>
              <a:pPr>
                <a:defRPr/>
              </a:pPr>
              <a:t>‹#›</a:t>
            </a:fld>
            <a:endParaRPr lang="en-US"/>
          </a:p>
        </p:txBody>
      </p:sp>
    </p:spTree>
    <p:extLst>
      <p:ext uri="{BB962C8B-B14F-4D97-AF65-F5344CB8AC3E}">
        <p14:creationId xmlns:p14="http://schemas.microsoft.com/office/powerpoint/2010/main" val="226891177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62E010-4BE1-4CF6-9E27-3D502E4A644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145A2371-681F-4B00-B3A2-4254AAA511C8}"/>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1C2FBA48-586D-4044-8556-44B3B5BB69E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42D6F69-33FD-49E3-B875-3A9DB2814D09}" type="slidenum">
              <a:rPr lang="en-US"/>
              <a:pPr>
                <a:defRPr/>
              </a:pPr>
              <a:t>‹#›</a:t>
            </a:fld>
            <a:endParaRPr lang="en-US"/>
          </a:p>
        </p:txBody>
      </p:sp>
    </p:spTree>
    <p:extLst>
      <p:ext uri="{BB962C8B-B14F-4D97-AF65-F5344CB8AC3E}">
        <p14:creationId xmlns:p14="http://schemas.microsoft.com/office/powerpoint/2010/main" val="107158556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657003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B0BA77-F89D-42EE-A8B7-0E8BA7F7DCC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32626-82B7-4551-BD78-CBD1D3103213}" type="slidenum">
              <a:rPr lang="en-US" smtClean="0"/>
              <a:t>‹#›</a:t>
            </a:fld>
            <a:endParaRPr lang="en-US"/>
          </a:p>
        </p:txBody>
      </p:sp>
    </p:spTree>
    <p:extLst>
      <p:ext uri="{BB962C8B-B14F-4D97-AF65-F5344CB8AC3E}">
        <p14:creationId xmlns:p14="http://schemas.microsoft.com/office/powerpoint/2010/main" val="2883770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0BA77-F89D-42EE-A8B7-0E8BA7F7DCC0}" type="datetimeFigureOut">
              <a:rPr lang="en-US" smtClean="0"/>
              <a:t>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32626-82B7-4551-BD78-CBD1D3103213}" type="slidenum">
              <a:rPr lang="en-US" smtClean="0"/>
              <a:t>‹#›</a:t>
            </a:fld>
            <a:endParaRPr lang="en-US"/>
          </a:p>
        </p:txBody>
      </p:sp>
      <p:sp>
        <p:nvSpPr>
          <p:cNvPr id="7" name="Rectangle: Rounded Corners 6">
            <a:extLst>
              <a:ext uri="{FF2B5EF4-FFF2-40B4-BE49-F238E27FC236}">
                <a16:creationId xmlns:a16="http://schemas.microsoft.com/office/drawing/2014/main" id="{FFCCFE8E-0B65-4E90-AAFB-255EEC19B18B}"/>
              </a:ext>
            </a:extLst>
          </p:cNvPr>
          <p:cNvSpPr/>
          <p:nvPr userDrawn="1"/>
        </p:nvSpPr>
        <p:spPr>
          <a:xfrm>
            <a:off x="362902" y="227805"/>
            <a:ext cx="8418195" cy="6402389"/>
          </a:xfrm>
          <a:custGeom>
            <a:avLst/>
            <a:gdLst>
              <a:gd name="connsiteX0" fmla="*/ 0 w 8418195"/>
              <a:gd name="connsiteY0" fmla="*/ 218385 h 6402389"/>
              <a:gd name="connsiteX1" fmla="*/ 218385 w 8418195"/>
              <a:gd name="connsiteY1" fmla="*/ 0 h 6402389"/>
              <a:gd name="connsiteX2" fmla="*/ 868301 w 8418195"/>
              <a:gd name="connsiteY2" fmla="*/ 0 h 6402389"/>
              <a:gd name="connsiteX3" fmla="*/ 1598031 w 8418195"/>
              <a:gd name="connsiteY3" fmla="*/ 0 h 6402389"/>
              <a:gd name="connsiteX4" fmla="*/ 2008505 w 8418195"/>
              <a:gd name="connsiteY4" fmla="*/ 0 h 6402389"/>
              <a:gd name="connsiteX5" fmla="*/ 2738235 w 8418195"/>
              <a:gd name="connsiteY5" fmla="*/ 0 h 6402389"/>
              <a:gd name="connsiteX6" fmla="*/ 3068894 w 8418195"/>
              <a:gd name="connsiteY6" fmla="*/ 0 h 6402389"/>
              <a:gd name="connsiteX7" fmla="*/ 3399553 w 8418195"/>
              <a:gd name="connsiteY7" fmla="*/ 0 h 6402389"/>
              <a:gd name="connsiteX8" fmla="*/ 3810026 w 8418195"/>
              <a:gd name="connsiteY8" fmla="*/ 0 h 6402389"/>
              <a:gd name="connsiteX9" fmla="*/ 4459942 w 8418195"/>
              <a:gd name="connsiteY9" fmla="*/ 0 h 6402389"/>
              <a:gd name="connsiteX10" fmla="*/ 4950230 w 8418195"/>
              <a:gd name="connsiteY10" fmla="*/ 0 h 6402389"/>
              <a:gd name="connsiteX11" fmla="*/ 5280889 w 8418195"/>
              <a:gd name="connsiteY11" fmla="*/ 0 h 6402389"/>
              <a:gd name="connsiteX12" fmla="*/ 5771176 w 8418195"/>
              <a:gd name="connsiteY12" fmla="*/ 0 h 6402389"/>
              <a:gd name="connsiteX13" fmla="*/ 6261464 w 8418195"/>
              <a:gd name="connsiteY13" fmla="*/ 0 h 6402389"/>
              <a:gd name="connsiteX14" fmla="*/ 6751751 w 8418195"/>
              <a:gd name="connsiteY14" fmla="*/ 0 h 6402389"/>
              <a:gd name="connsiteX15" fmla="*/ 7242039 w 8418195"/>
              <a:gd name="connsiteY15" fmla="*/ 0 h 6402389"/>
              <a:gd name="connsiteX16" fmla="*/ 8199810 w 8418195"/>
              <a:gd name="connsiteY16" fmla="*/ 0 h 6402389"/>
              <a:gd name="connsiteX17" fmla="*/ 8418195 w 8418195"/>
              <a:gd name="connsiteY17" fmla="*/ 218385 h 6402389"/>
              <a:gd name="connsiteX18" fmla="*/ 8418195 w 8418195"/>
              <a:gd name="connsiteY18" fmla="*/ 934259 h 6402389"/>
              <a:gd name="connsiteX19" fmla="*/ 8418195 w 8418195"/>
              <a:gd name="connsiteY19" fmla="*/ 1351853 h 6402389"/>
              <a:gd name="connsiteX20" fmla="*/ 8418195 w 8418195"/>
              <a:gd name="connsiteY20" fmla="*/ 1829102 h 6402389"/>
              <a:gd name="connsiteX21" fmla="*/ 8418195 w 8418195"/>
              <a:gd name="connsiteY21" fmla="*/ 2485320 h 6402389"/>
              <a:gd name="connsiteX22" fmla="*/ 8418195 w 8418195"/>
              <a:gd name="connsiteY22" fmla="*/ 2962570 h 6402389"/>
              <a:gd name="connsiteX23" fmla="*/ 8418195 w 8418195"/>
              <a:gd name="connsiteY23" fmla="*/ 3559132 h 6402389"/>
              <a:gd name="connsiteX24" fmla="*/ 8418195 w 8418195"/>
              <a:gd name="connsiteY24" fmla="*/ 3976725 h 6402389"/>
              <a:gd name="connsiteX25" fmla="*/ 8418195 w 8418195"/>
              <a:gd name="connsiteY25" fmla="*/ 4453974 h 6402389"/>
              <a:gd name="connsiteX26" fmla="*/ 8418195 w 8418195"/>
              <a:gd name="connsiteY26" fmla="*/ 5169849 h 6402389"/>
              <a:gd name="connsiteX27" fmla="*/ 8418195 w 8418195"/>
              <a:gd name="connsiteY27" fmla="*/ 6184004 h 6402389"/>
              <a:gd name="connsiteX28" fmla="*/ 8199810 w 8418195"/>
              <a:gd name="connsiteY28" fmla="*/ 6402389 h 6402389"/>
              <a:gd name="connsiteX29" fmla="*/ 7549894 w 8418195"/>
              <a:gd name="connsiteY29" fmla="*/ 6402389 h 6402389"/>
              <a:gd name="connsiteX30" fmla="*/ 6820164 w 8418195"/>
              <a:gd name="connsiteY30" fmla="*/ 6402389 h 6402389"/>
              <a:gd name="connsiteX31" fmla="*/ 6250062 w 8418195"/>
              <a:gd name="connsiteY31" fmla="*/ 6402389 h 6402389"/>
              <a:gd name="connsiteX32" fmla="*/ 5759774 w 8418195"/>
              <a:gd name="connsiteY32" fmla="*/ 6402389 h 6402389"/>
              <a:gd name="connsiteX33" fmla="*/ 5269487 w 8418195"/>
              <a:gd name="connsiteY33" fmla="*/ 6402389 h 6402389"/>
              <a:gd name="connsiteX34" fmla="*/ 4938828 w 8418195"/>
              <a:gd name="connsiteY34" fmla="*/ 6402389 h 6402389"/>
              <a:gd name="connsiteX35" fmla="*/ 4608169 w 8418195"/>
              <a:gd name="connsiteY35" fmla="*/ 6402389 h 6402389"/>
              <a:gd name="connsiteX36" fmla="*/ 3878438 w 8418195"/>
              <a:gd name="connsiteY36" fmla="*/ 6402389 h 6402389"/>
              <a:gd name="connsiteX37" fmla="*/ 3547779 w 8418195"/>
              <a:gd name="connsiteY37" fmla="*/ 6402389 h 6402389"/>
              <a:gd name="connsiteX38" fmla="*/ 2818049 w 8418195"/>
              <a:gd name="connsiteY38" fmla="*/ 6402389 h 6402389"/>
              <a:gd name="connsiteX39" fmla="*/ 2168133 w 8418195"/>
              <a:gd name="connsiteY39" fmla="*/ 6402389 h 6402389"/>
              <a:gd name="connsiteX40" fmla="*/ 1837474 w 8418195"/>
              <a:gd name="connsiteY40" fmla="*/ 6402389 h 6402389"/>
              <a:gd name="connsiteX41" fmla="*/ 1347187 w 8418195"/>
              <a:gd name="connsiteY41" fmla="*/ 6402389 h 6402389"/>
              <a:gd name="connsiteX42" fmla="*/ 777085 w 8418195"/>
              <a:gd name="connsiteY42" fmla="*/ 6402389 h 6402389"/>
              <a:gd name="connsiteX43" fmla="*/ 218385 w 8418195"/>
              <a:gd name="connsiteY43" fmla="*/ 6402389 h 6402389"/>
              <a:gd name="connsiteX44" fmla="*/ 0 w 8418195"/>
              <a:gd name="connsiteY44" fmla="*/ 6184004 h 6402389"/>
              <a:gd name="connsiteX45" fmla="*/ 0 w 8418195"/>
              <a:gd name="connsiteY45" fmla="*/ 5706754 h 6402389"/>
              <a:gd name="connsiteX46" fmla="*/ 0 w 8418195"/>
              <a:gd name="connsiteY46" fmla="*/ 5229505 h 6402389"/>
              <a:gd name="connsiteX47" fmla="*/ 0 w 8418195"/>
              <a:gd name="connsiteY47" fmla="*/ 4692599 h 6402389"/>
              <a:gd name="connsiteX48" fmla="*/ 0 w 8418195"/>
              <a:gd name="connsiteY48" fmla="*/ 4155694 h 6402389"/>
              <a:gd name="connsiteX49" fmla="*/ 0 w 8418195"/>
              <a:gd name="connsiteY49" fmla="*/ 3439819 h 6402389"/>
              <a:gd name="connsiteX50" fmla="*/ 0 w 8418195"/>
              <a:gd name="connsiteY50" fmla="*/ 2723945 h 6402389"/>
              <a:gd name="connsiteX51" fmla="*/ 0 w 8418195"/>
              <a:gd name="connsiteY51" fmla="*/ 2187039 h 6402389"/>
              <a:gd name="connsiteX52" fmla="*/ 0 w 8418195"/>
              <a:gd name="connsiteY52" fmla="*/ 1590477 h 6402389"/>
              <a:gd name="connsiteX53" fmla="*/ 0 w 8418195"/>
              <a:gd name="connsiteY53" fmla="*/ 1113228 h 6402389"/>
              <a:gd name="connsiteX54" fmla="*/ 0 w 8418195"/>
              <a:gd name="connsiteY54" fmla="*/ 218385 h 640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18195" h="6402389" fill="none" extrusionOk="0">
                <a:moveTo>
                  <a:pt x="0" y="218385"/>
                </a:moveTo>
                <a:cubicBezTo>
                  <a:pt x="-9797" y="74313"/>
                  <a:pt x="92812" y="-1098"/>
                  <a:pt x="218385" y="0"/>
                </a:cubicBezTo>
                <a:cubicBezTo>
                  <a:pt x="472347" y="-64540"/>
                  <a:pt x="620845" y="38120"/>
                  <a:pt x="868301" y="0"/>
                </a:cubicBezTo>
                <a:cubicBezTo>
                  <a:pt x="1115757" y="-38120"/>
                  <a:pt x="1259448" y="69469"/>
                  <a:pt x="1598031" y="0"/>
                </a:cubicBezTo>
                <a:cubicBezTo>
                  <a:pt x="1936614" y="-69469"/>
                  <a:pt x="1859398" y="47576"/>
                  <a:pt x="2008505" y="0"/>
                </a:cubicBezTo>
                <a:cubicBezTo>
                  <a:pt x="2157612" y="-47576"/>
                  <a:pt x="2588881" y="47386"/>
                  <a:pt x="2738235" y="0"/>
                </a:cubicBezTo>
                <a:cubicBezTo>
                  <a:pt x="2887589" y="-47386"/>
                  <a:pt x="2906241" y="16878"/>
                  <a:pt x="3068894" y="0"/>
                </a:cubicBezTo>
                <a:cubicBezTo>
                  <a:pt x="3231547" y="-16878"/>
                  <a:pt x="3254307" y="22609"/>
                  <a:pt x="3399553" y="0"/>
                </a:cubicBezTo>
                <a:cubicBezTo>
                  <a:pt x="3544799" y="-22609"/>
                  <a:pt x="3707855" y="29530"/>
                  <a:pt x="3810026" y="0"/>
                </a:cubicBezTo>
                <a:cubicBezTo>
                  <a:pt x="3912197" y="-29530"/>
                  <a:pt x="4215369" y="58053"/>
                  <a:pt x="4459942" y="0"/>
                </a:cubicBezTo>
                <a:cubicBezTo>
                  <a:pt x="4704515" y="-58053"/>
                  <a:pt x="4736902" y="2258"/>
                  <a:pt x="4950230" y="0"/>
                </a:cubicBezTo>
                <a:cubicBezTo>
                  <a:pt x="5163558" y="-2258"/>
                  <a:pt x="5118567" y="19908"/>
                  <a:pt x="5280889" y="0"/>
                </a:cubicBezTo>
                <a:cubicBezTo>
                  <a:pt x="5443211" y="-19908"/>
                  <a:pt x="5565029" y="42348"/>
                  <a:pt x="5771176" y="0"/>
                </a:cubicBezTo>
                <a:cubicBezTo>
                  <a:pt x="5977323" y="-42348"/>
                  <a:pt x="6104775" y="29382"/>
                  <a:pt x="6261464" y="0"/>
                </a:cubicBezTo>
                <a:cubicBezTo>
                  <a:pt x="6418153" y="-29382"/>
                  <a:pt x="6613623" y="27099"/>
                  <a:pt x="6751751" y="0"/>
                </a:cubicBezTo>
                <a:cubicBezTo>
                  <a:pt x="6889879" y="-27099"/>
                  <a:pt x="7111212" y="42562"/>
                  <a:pt x="7242039" y="0"/>
                </a:cubicBezTo>
                <a:cubicBezTo>
                  <a:pt x="7372866" y="-42562"/>
                  <a:pt x="7974368" y="8744"/>
                  <a:pt x="8199810" y="0"/>
                </a:cubicBezTo>
                <a:cubicBezTo>
                  <a:pt x="8332968" y="-9488"/>
                  <a:pt x="8414171" y="111608"/>
                  <a:pt x="8418195" y="218385"/>
                </a:cubicBezTo>
                <a:cubicBezTo>
                  <a:pt x="8501510" y="494148"/>
                  <a:pt x="8336226" y="650647"/>
                  <a:pt x="8418195" y="934259"/>
                </a:cubicBezTo>
                <a:cubicBezTo>
                  <a:pt x="8500164" y="1217871"/>
                  <a:pt x="8413762" y="1218061"/>
                  <a:pt x="8418195" y="1351853"/>
                </a:cubicBezTo>
                <a:cubicBezTo>
                  <a:pt x="8422628" y="1485645"/>
                  <a:pt x="8377437" y="1681477"/>
                  <a:pt x="8418195" y="1829102"/>
                </a:cubicBezTo>
                <a:cubicBezTo>
                  <a:pt x="8458953" y="1976727"/>
                  <a:pt x="8358232" y="2189661"/>
                  <a:pt x="8418195" y="2485320"/>
                </a:cubicBezTo>
                <a:cubicBezTo>
                  <a:pt x="8478158" y="2780979"/>
                  <a:pt x="8380481" y="2835347"/>
                  <a:pt x="8418195" y="2962570"/>
                </a:cubicBezTo>
                <a:cubicBezTo>
                  <a:pt x="8455909" y="3089793"/>
                  <a:pt x="8357055" y="3363235"/>
                  <a:pt x="8418195" y="3559132"/>
                </a:cubicBezTo>
                <a:cubicBezTo>
                  <a:pt x="8479335" y="3755029"/>
                  <a:pt x="8383872" y="3843411"/>
                  <a:pt x="8418195" y="3976725"/>
                </a:cubicBezTo>
                <a:cubicBezTo>
                  <a:pt x="8452518" y="4110039"/>
                  <a:pt x="8399328" y="4235059"/>
                  <a:pt x="8418195" y="4453974"/>
                </a:cubicBezTo>
                <a:cubicBezTo>
                  <a:pt x="8437062" y="4672889"/>
                  <a:pt x="8414518" y="4943706"/>
                  <a:pt x="8418195" y="5169849"/>
                </a:cubicBezTo>
                <a:cubicBezTo>
                  <a:pt x="8421872" y="5395992"/>
                  <a:pt x="8361506" y="5779350"/>
                  <a:pt x="8418195" y="6184004"/>
                </a:cubicBezTo>
                <a:cubicBezTo>
                  <a:pt x="8428946" y="6298079"/>
                  <a:pt x="8289887" y="6402651"/>
                  <a:pt x="8199810" y="6402389"/>
                </a:cubicBezTo>
                <a:cubicBezTo>
                  <a:pt x="7965583" y="6475943"/>
                  <a:pt x="7847151" y="6366306"/>
                  <a:pt x="7549894" y="6402389"/>
                </a:cubicBezTo>
                <a:cubicBezTo>
                  <a:pt x="7252637" y="6438472"/>
                  <a:pt x="7008235" y="6353057"/>
                  <a:pt x="6820164" y="6402389"/>
                </a:cubicBezTo>
                <a:cubicBezTo>
                  <a:pt x="6632093" y="6451721"/>
                  <a:pt x="6472396" y="6356643"/>
                  <a:pt x="6250062" y="6402389"/>
                </a:cubicBezTo>
                <a:cubicBezTo>
                  <a:pt x="6027728" y="6448135"/>
                  <a:pt x="5989166" y="6368074"/>
                  <a:pt x="5759774" y="6402389"/>
                </a:cubicBezTo>
                <a:cubicBezTo>
                  <a:pt x="5530382" y="6436704"/>
                  <a:pt x="5447596" y="6352941"/>
                  <a:pt x="5269487" y="6402389"/>
                </a:cubicBezTo>
                <a:cubicBezTo>
                  <a:pt x="5091378" y="6451837"/>
                  <a:pt x="5024759" y="6382825"/>
                  <a:pt x="4938828" y="6402389"/>
                </a:cubicBezTo>
                <a:cubicBezTo>
                  <a:pt x="4852897" y="6421953"/>
                  <a:pt x="4728784" y="6379549"/>
                  <a:pt x="4608169" y="6402389"/>
                </a:cubicBezTo>
                <a:cubicBezTo>
                  <a:pt x="4487554" y="6425229"/>
                  <a:pt x="4051412" y="6362127"/>
                  <a:pt x="3878438" y="6402389"/>
                </a:cubicBezTo>
                <a:cubicBezTo>
                  <a:pt x="3705464" y="6442651"/>
                  <a:pt x="3703774" y="6393211"/>
                  <a:pt x="3547779" y="6402389"/>
                </a:cubicBezTo>
                <a:cubicBezTo>
                  <a:pt x="3391784" y="6411567"/>
                  <a:pt x="3149417" y="6336698"/>
                  <a:pt x="2818049" y="6402389"/>
                </a:cubicBezTo>
                <a:cubicBezTo>
                  <a:pt x="2486681" y="6468080"/>
                  <a:pt x="2349524" y="6389319"/>
                  <a:pt x="2168133" y="6402389"/>
                </a:cubicBezTo>
                <a:cubicBezTo>
                  <a:pt x="1986742" y="6415459"/>
                  <a:pt x="1969439" y="6398701"/>
                  <a:pt x="1837474" y="6402389"/>
                </a:cubicBezTo>
                <a:cubicBezTo>
                  <a:pt x="1705509" y="6406077"/>
                  <a:pt x="1556558" y="6359370"/>
                  <a:pt x="1347187" y="6402389"/>
                </a:cubicBezTo>
                <a:cubicBezTo>
                  <a:pt x="1137816" y="6445408"/>
                  <a:pt x="906045" y="6388792"/>
                  <a:pt x="777085" y="6402389"/>
                </a:cubicBezTo>
                <a:cubicBezTo>
                  <a:pt x="648125" y="6415986"/>
                  <a:pt x="365678" y="6352183"/>
                  <a:pt x="218385" y="6402389"/>
                </a:cubicBezTo>
                <a:cubicBezTo>
                  <a:pt x="104335" y="6397306"/>
                  <a:pt x="1190" y="6291957"/>
                  <a:pt x="0" y="6184004"/>
                </a:cubicBezTo>
                <a:cubicBezTo>
                  <a:pt x="-49029" y="6074338"/>
                  <a:pt x="34332" y="5925750"/>
                  <a:pt x="0" y="5706754"/>
                </a:cubicBezTo>
                <a:cubicBezTo>
                  <a:pt x="-34332" y="5487758"/>
                  <a:pt x="20346" y="5445257"/>
                  <a:pt x="0" y="5229505"/>
                </a:cubicBezTo>
                <a:cubicBezTo>
                  <a:pt x="-20346" y="5013753"/>
                  <a:pt x="45412" y="4831254"/>
                  <a:pt x="0" y="4692599"/>
                </a:cubicBezTo>
                <a:cubicBezTo>
                  <a:pt x="-45412" y="4553944"/>
                  <a:pt x="29566" y="4418634"/>
                  <a:pt x="0" y="4155694"/>
                </a:cubicBezTo>
                <a:cubicBezTo>
                  <a:pt x="-29566" y="3892755"/>
                  <a:pt x="6891" y="3655254"/>
                  <a:pt x="0" y="3439819"/>
                </a:cubicBezTo>
                <a:cubicBezTo>
                  <a:pt x="-6891" y="3224385"/>
                  <a:pt x="72344" y="3044379"/>
                  <a:pt x="0" y="2723945"/>
                </a:cubicBezTo>
                <a:cubicBezTo>
                  <a:pt x="-72344" y="2403511"/>
                  <a:pt x="37641" y="2372816"/>
                  <a:pt x="0" y="2187039"/>
                </a:cubicBezTo>
                <a:cubicBezTo>
                  <a:pt x="-37641" y="2001262"/>
                  <a:pt x="6064" y="1821635"/>
                  <a:pt x="0" y="1590477"/>
                </a:cubicBezTo>
                <a:cubicBezTo>
                  <a:pt x="-6064" y="1359319"/>
                  <a:pt x="27142" y="1319755"/>
                  <a:pt x="0" y="1113228"/>
                </a:cubicBezTo>
                <a:cubicBezTo>
                  <a:pt x="-27142" y="906701"/>
                  <a:pt x="64359" y="442943"/>
                  <a:pt x="0" y="218385"/>
                </a:cubicBezTo>
                <a:close/>
              </a:path>
              <a:path w="8418195" h="6402389" stroke="0" extrusionOk="0">
                <a:moveTo>
                  <a:pt x="0" y="218385"/>
                </a:moveTo>
                <a:cubicBezTo>
                  <a:pt x="1245" y="107672"/>
                  <a:pt x="117480" y="15092"/>
                  <a:pt x="218385" y="0"/>
                </a:cubicBezTo>
                <a:cubicBezTo>
                  <a:pt x="345792" y="-7410"/>
                  <a:pt x="457826" y="6325"/>
                  <a:pt x="549044" y="0"/>
                </a:cubicBezTo>
                <a:cubicBezTo>
                  <a:pt x="640262" y="-6325"/>
                  <a:pt x="868924" y="1095"/>
                  <a:pt x="959517" y="0"/>
                </a:cubicBezTo>
                <a:cubicBezTo>
                  <a:pt x="1050110" y="-1095"/>
                  <a:pt x="1337541" y="58998"/>
                  <a:pt x="1689248" y="0"/>
                </a:cubicBezTo>
                <a:cubicBezTo>
                  <a:pt x="2040955" y="-58998"/>
                  <a:pt x="1910481" y="14362"/>
                  <a:pt x="2019907" y="0"/>
                </a:cubicBezTo>
                <a:cubicBezTo>
                  <a:pt x="2129333" y="-14362"/>
                  <a:pt x="2421519" y="39879"/>
                  <a:pt x="2669823" y="0"/>
                </a:cubicBezTo>
                <a:cubicBezTo>
                  <a:pt x="2918127" y="-39879"/>
                  <a:pt x="2942874" y="6384"/>
                  <a:pt x="3080296" y="0"/>
                </a:cubicBezTo>
                <a:cubicBezTo>
                  <a:pt x="3217718" y="-6384"/>
                  <a:pt x="3350267" y="45841"/>
                  <a:pt x="3490769" y="0"/>
                </a:cubicBezTo>
                <a:cubicBezTo>
                  <a:pt x="3631271" y="-45841"/>
                  <a:pt x="3826647" y="49589"/>
                  <a:pt x="3981057" y="0"/>
                </a:cubicBezTo>
                <a:cubicBezTo>
                  <a:pt x="4135467" y="-49589"/>
                  <a:pt x="4239568" y="37835"/>
                  <a:pt x="4311716" y="0"/>
                </a:cubicBezTo>
                <a:cubicBezTo>
                  <a:pt x="4383864" y="-37835"/>
                  <a:pt x="4558198" y="28399"/>
                  <a:pt x="4642375" y="0"/>
                </a:cubicBezTo>
                <a:cubicBezTo>
                  <a:pt x="4726552" y="-28399"/>
                  <a:pt x="5057481" y="11295"/>
                  <a:pt x="5292291" y="0"/>
                </a:cubicBezTo>
                <a:cubicBezTo>
                  <a:pt x="5527101" y="-11295"/>
                  <a:pt x="5589032" y="17357"/>
                  <a:pt x="5782578" y="0"/>
                </a:cubicBezTo>
                <a:cubicBezTo>
                  <a:pt x="5976124" y="-17357"/>
                  <a:pt x="6232669" y="2338"/>
                  <a:pt x="6352680" y="0"/>
                </a:cubicBezTo>
                <a:cubicBezTo>
                  <a:pt x="6472691" y="-2338"/>
                  <a:pt x="6605511" y="16780"/>
                  <a:pt x="6683339" y="0"/>
                </a:cubicBezTo>
                <a:cubicBezTo>
                  <a:pt x="6761167" y="-16780"/>
                  <a:pt x="6960913" y="14984"/>
                  <a:pt x="7093813" y="0"/>
                </a:cubicBezTo>
                <a:cubicBezTo>
                  <a:pt x="7226713" y="-14984"/>
                  <a:pt x="7976860" y="15801"/>
                  <a:pt x="8199810" y="0"/>
                </a:cubicBezTo>
                <a:cubicBezTo>
                  <a:pt x="8328712" y="1296"/>
                  <a:pt x="8440707" y="108350"/>
                  <a:pt x="8418195" y="218385"/>
                </a:cubicBezTo>
                <a:cubicBezTo>
                  <a:pt x="8455844" y="375493"/>
                  <a:pt x="8380867" y="465365"/>
                  <a:pt x="8418195" y="635978"/>
                </a:cubicBezTo>
                <a:cubicBezTo>
                  <a:pt x="8455523" y="806591"/>
                  <a:pt x="8413530" y="1194886"/>
                  <a:pt x="8418195" y="1351853"/>
                </a:cubicBezTo>
                <a:cubicBezTo>
                  <a:pt x="8422860" y="1508820"/>
                  <a:pt x="8365179" y="1803206"/>
                  <a:pt x="8418195" y="2067727"/>
                </a:cubicBezTo>
                <a:cubicBezTo>
                  <a:pt x="8471211" y="2332248"/>
                  <a:pt x="8389830" y="2393335"/>
                  <a:pt x="8418195" y="2664289"/>
                </a:cubicBezTo>
                <a:cubicBezTo>
                  <a:pt x="8446560" y="2935243"/>
                  <a:pt x="8379700" y="3065345"/>
                  <a:pt x="8418195" y="3320507"/>
                </a:cubicBezTo>
                <a:cubicBezTo>
                  <a:pt x="8456690" y="3575669"/>
                  <a:pt x="8406125" y="3641154"/>
                  <a:pt x="8418195" y="3797756"/>
                </a:cubicBezTo>
                <a:cubicBezTo>
                  <a:pt x="8430265" y="3954358"/>
                  <a:pt x="8399860" y="4080846"/>
                  <a:pt x="8418195" y="4334662"/>
                </a:cubicBezTo>
                <a:cubicBezTo>
                  <a:pt x="8436530" y="4588478"/>
                  <a:pt x="8362779" y="4711717"/>
                  <a:pt x="8418195" y="4871568"/>
                </a:cubicBezTo>
                <a:cubicBezTo>
                  <a:pt x="8473611" y="5031419"/>
                  <a:pt x="8410370" y="5415704"/>
                  <a:pt x="8418195" y="5587442"/>
                </a:cubicBezTo>
                <a:cubicBezTo>
                  <a:pt x="8426020" y="5759180"/>
                  <a:pt x="8397058" y="5979697"/>
                  <a:pt x="8418195" y="6184004"/>
                </a:cubicBezTo>
                <a:cubicBezTo>
                  <a:pt x="8416490" y="6293909"/>
                  <a:pt x="8321711" y="6426886"/>
                  <a:pt x="8199810" y="6402389"/>
                </a:cubicBezTo>
                <a:cubicBezTo>
                  <a:pt x="7849160" y="6443946"/>
                  <a:pt x="7787386" y="6338637"/>
                  <a:pt x="7470080" y="6402389"/>
                </a:cubicBezTo>
                <a:cubicBezTo>
                  <a:pt x="7152774" y="6466141"/>
                  <a:pt x="7083450" y="6355953"/>
                  <a:pt x="6740349" y="6402389"/>
                </a:cubicBezTo>
                <a:cubicBezTo>
                  <a:pt x="6397248" y="6448825"/>
                  <a:pt x="6352560" y="6399210"/>
                  <a:pt x="6250062" y="6402389"/>
                </a:cubicBezTo>
                <a:cubicBezTo>
                  <a:pt x="6147564" y="6405568"/>
                  <a:pt x="5990776" y="6381233"/>
                  <a:pt x="5759774" y="6402389"/>
                </a:cubicBezTo>
                <a:cubicBezTo>
                  <a:pt x="5528772" y="6423545"/>
                  <a:pt x="5460182" y="6394632"/>
                  <a:pt x="5189673" y="6402389"/>
                </a:cubicBezTo>
                <a:cubicBezTo>
                  <a:pt x="4919164" y="6410146"/>
                  <a:pt x="4796304" y="6339542"/>
                  <a:pt x="4459942" y="6402389"/>
                </a:cubicBezTo>
                <a:cubicBezTo>
                  <a:pt x="4123580" y="6465236"/>
                  <a:pt x="4121605" y="6333633"/>
                  <a:pt x="3810026" y="6402389"/>
                </a:cubicBezTo>
                <a:cubicBezTo>
                  <a:pt x="3498447" y="6471145"/>
                  <a:pt x="3488714" y="6360235"/>
                  <a:pt x="3239924" y="6402389"/>
                </a:cubicBezTo>
                <a:cubicBezTo>
                  <a:pt x="2991134" y="6444543"/>
                  <a:pt x="2917019" y="6362372"/>
                  <a:pt x="2669823" y="6402389"/>
                </a:cubicBezTo>
                <a:cubicBezTo>
                  <a:pt x="2422627" y="6442406"/>
                  <a:pt x="2263338" y="6393788"/>
                  <a:pt x="1940092" y="6402389"/>
                </a:cubicBezTo>
                <a:cubicBezTo>
                  <a:pt x="1616846" y="6410990"/>
                  <a:pt x="1369614" y="6362741"/>
                  <a:pt x="1210362" y="6402389"/>
                </a:cubicBezTo>
                <a:cubicBezTo>
                  <a:pt x="1051110" y="6442037"/>
                  <a:pt x="552470" y="6297137"/>
                  <a:pt x="218385" y="6402389"/>
                </a:cubicBezTo>
                <a:cubicBezTo>
                  <a:pt x="104651" y="6405276"/>
                  <a:pt x="13523" y="6285091"/>
                  <a:pt x="0" y="6184004"/>
                </a:cubicBezTo>
                <a:cubicBezTo>
                  <a:pt x="-10912" y="6026493"/>
                  <a:pt x="16044" y="5746079"/>
                  <a:pt x="0" y="5527786"/>
                </a:cubicBezTo>
                <a:cubicBezTo>
                  <a:pt x="-16044" y="5309493"/>
                  <a:pt x="33057" y="5194003"/>
                  <a:pt x="0" y="4931224"/>
                </a:cubicBezTo>
                <a:cubicBezTo>
                  <a:pt x="-33057" y="4668445"/>
                  <a:pt x="60191" y="4594579"/>
                  <a:pt x="0" y="4275006"/>
                </a:cubicBezTo>
                <a:cubicBezTo>
                  <a:pt x="-60191" y="3955433"/>
                  <a:pt x="28307" y="3901555"/>
                  <a:pt x="0" y="3797756"/>
                </a:cubicBezTo>
                <a:cubicBezTo>
                  <a:pt x="-28307" y="3693957"/>
                  <a:pt x="38224" y="3471443"/>
                  <a:pt x="0" y="3380163"/>
                </a:cubicBezTo>
                <a:cubicBezTo>
                  <a:pt x="-38224" y="3288883"/>
                  <a:pt x="26084" y="3131763"/>
                  <a:pt x="0" y="2962570"/>
                </a:cubicBezTo>
                <a:cubicBezTo>
                  <a:pt x="-26084" y="2793377"/>
                  <a:pt x="57341" y="2533495"/>
                  <a:pt x="0" y="2366008"/>
                </a:cubicBezTo>
                <a:cubicBezTo>
                  <a:pt x="-57341" y="2198521"/>
                  <a:pt x="59910" y="2021019"/>
                  <a:pt x="0" y="1709790"/>
                </a:cubicBezTo>
                <a:cubicBezTo>
                  <a:pt x="-59910" y="1398561"/>
                  <a:pt x="51635" y="1470284"/>
                  <a:pt x="0" y="1232540"/>
                </a:cubicBezTo>
                <a:cubicBezTo>
                  <a:pt x="-51635" y="994796"/>
                  <a:pt x="55987" y="616645"/>
                  <a:pt x="0" y="218385"/>
                </a:cubicBezTo>
                <a:close/>
              </a:path>
            </a:pathLst>
          </a:custGeom>
          <a:solidFill>
            <a:schemeClr val="bg1">
              <a:lumMod val="95000"/>
            </a:schemeClr>
          </a:solidFill>
          <a:ln>
            <a:solidFill>
              <a:srgbClr val="0070C0"/>
            </a:solidFill>
            <a:extLst>
              <a:ext uri="{C807C97D-BFC1-408E-A445-0C87EB9F89A2}">
                <ask:lineSketchStyleProps xmlns:ask="http://schemas.microsoft.com/office/drawing/2018/sketchyshapes" sd="3090849416">
                  <a:prstGeom prst="roundRect">
                    <a:avLst>
                      <a:gd name="adj" fmla="val 3411"/>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918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0BA77-F89D-42EE-A8B7-0E8BA7F7DCC0}" type="datetimeFigureOut">
              <a:rPr lang="en-US" smtClean="0"/>
              <a:t>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32626-82B7-4551-BD78-CBD1D3103213}" type="slidenum">
              <a:rPr lang="en-US" smtClean="0"/>
              <a:t>‹#›</a:t>
            </a:fld>
            <a:endParaRPr lang="en-US"/>
          </a:p>
        </p:txBody>
      </p:sp>
      <p:sp>
        <p:nvSpPr>
          <p:cNvPr id="7" name="Rectangle: Rounded Corners 6">
            <a:extLst>
              <a:ext uri="{FF2B5EF4-FFF2-40B4-BE49-F238E27FC236}">
                <a16:creationId xmlns:a16="http://schemas.microsoft.com/office/drawing/2014/main" id="{FFCCFE8E-0B65-4E90-AAFB-255EEC19B18B}"/>
              </a:ext>
            </a:extLst>
          </p:cNvPr>
          <p:cNvSpPr/>
          <p:nvPr userDrawn="1"/>
        </p:nvSpPr>
        <p:spPr>
          <a:xfrm>
            <a:off x="362902" y="1825625"/>
            <a:ext cx="8418195" cy="4895851"/>
          </a:xfrm>
          <a:custGeom>
            <a:avLst/>
            <a:gdLst>
              <a:gd name="connsiteX0" fmla="*/ 0 w 8418195"/>
              <a:gd name="connsiteY0" fmla="*/ 166997 h 4895851"/>
              <a:gd name="connsiteX1" fmla="*/ 166997 w 8418195"/>
              <a:gd name="connsiteY1" fmla="*/ 0 h 4895851"/>
              <a:gd name="connsiteX2" fmla="*/ 744440 w 8418195"/>
              <a:gd name="connsiteY2" fmla="*/ 0 h 4895851"/>
              <a:gd name="connsiteX3" fmla="*/ 1483567 w 8418195"/>
              <a:gd name="connsiteY3" fmla="*/ 0 h 4895851"/>
              <a:gd name="connsiteX4" fmla="*/ 2061010 w 8418195"/>
              <a:gd name="connsiteY4" fmla="*/ 0 h 4895851"/>
              <a:gd name="connsiteX5" fmla="*/ 2800137 w 8418195"/>
              <a:gd name="connsiteY5" fmla="*/ 0 h 4895851"/>
              <a:gd name="connsiteX6" fmla="*/ 3539264 w 8418195"/>
              <a:gd name="connsiteY6" fmla="*/ 0 h 4895851"/>
              <a:gd name="connsiteX7" fmla="*/ 3955023 w 8418195"/>
              <a:gd name="connsiteY7" fmla="*/ 0 h 4895851"/>
              <a:gd name="connsiteX8" fmla="*/ 4694150 w 8418195"/>
              <a:gd name="connsiteY8" fmla="*/ 0 h 4895851"/>
              <a:gd name="connsiteX9" fmla="*/ 5029066 w 8418195"/>
              <a:gd name="connsiteY9" fmla="*/ 0 h 4895851"/>
              <a:gd name="connsiteX10" fmla="*/ 5363983 w 8418195"/>
              <a:gd name="connsiteY10" fmla="*/ 0 h 4895851"/>
              <a:gd name="connsiteX11" fmla="*/ 5779742 w 8418195"/>
              <a:gd name="connsiteY11" fmla="*/ 0 h 4895851"/>
              <a:gd name="connsiteX12" fmla="*/ 6438027 w 8418195"/>
              <a:gd name="connsiteY12" fmla="*/ 0 h 4895851"/>
              <a:gd name="connsiteX13" fmla="*/ 6934628 w 8418195"/>
              <a:gd name="connsiteY13" fmla="*/ 0 h 4895851"/>
              <a:gd name="connsiteX14" fmla="*/ 7269545 w 8418195"/>
              <a:gd name="connsiteY14" fmla="*/ 0 h 4895851"/>
              <a:gd name="connsiteX15" fmla="*/ 8251198 w 8418195"/>
              <a:gd name="connsiteY15" fmla="*/ 0 h 4895851"/>
              <a:gd name="connsiteX16" fmla="*/ 8418195 w 8418195"/>
              <a:gd name="connsiteY16" fmla="*/ 166997 h 4895851"/>
              <a:gd name="connsiteX17" fmla="*/ 8418195 w 8418195"/>
              <a:gd name="connsiteY17" fmla="*/ 737229 h 4895851"/>
              <a:gd name="connsiteX18" fmla="*/ 8418195 w 8418195"/>
              <a:gd name="connsiteY18" fmla="*/ 1398698 h 4895851"/>
              <a:gd name="connsiteX19" fmla="*/ 8418195 w 8418195"/>
              <a:gd name="connsiteY19" fmla="*/ 1832075 h 4895851"/>
              <a:gd name="connsiteX20" fmla="*/ 8418195 w 8418195"/>
              <a:gd name="connsiteY20" fmla="*/ 2311070 h 4895851"/>
              <a:gd name="connsiteX21" fmla="*/ 8418195 w 8418195"/>
              <a:gd name="connsiteY21" fmla="*/ 2972539 h 4895851"/>
              <a:gd name="connsiteX22" fmla="*/ 8418195 w 8418195"/>
              <a:gd name="connsiteY22" fmla="*/ 3405915 h 4895851"/>
              <a:gd name="connsiteX23" fmla="*/ 8418195 w 8418195"/>
              <a:gd name="connsiteY23" fmla="*/ 3884910 h 4895851"/>
              <a:gd name="connsiteX24" fmla="*/ 8418195 w 8418195"/>
              <a:gd name="connsiteY24" fmla="*/ 4728854 h 4895851"/>
              <a:gd name="connsiteX25" fmla="*/ 8251198 w 8418195"/>
              <a:gd name="connsiteY25" fmla="*/ 4895851 h 4895851"/>
              <a:gd name="connsiteX26" fmla="*/ 7673755 w 8418195"/>
              <a:gd name="connsiteY26" fmla="*/ 4895851 h 4895851"/>
              <a:gd name="connsiteX27" fmla="*/ 7257996 w 8418195"/>
              <a:gd name="connsiteY27" fmla="*/ 4895851 h 4895851"/>
              <a:gd name="connsiteX28" fmla="*/ 6518869 w 8418195"/>
              <a:gd name="connsiteY28" fmla="*/ 4895851 h 4895851"/>
              <a:gd name="connsiteX29" fmla="*/ 6022268 w 8418195"/>
              <a:gd name="connsiteY29" fmla="*/ 4895851 h 4895851"/>
              <a:gd name="connsiteX30" fmla="*/ 5525667 w 8418195"/>
              <a:gd name="connsiteY30" fmla="*/ 4895851 h 4895851"/>
              <a:gd name="connsiteX31" fmla="*/ 5109908 w 8418195"/>
              <a:gd name="connsiteY31" fmla="*/ 4895851 h 4895851"/>
              <a:gd name="connsiteX32" fmla="*/ 4370782 w 8418195"/>
              <a:gd name="connsiteY32" fmla="*/ 4895851 h 4895851"/>
              <a:gd name="connsiteX33" fmla="*/ 3631655 w 8418195"/>
              <a:gd name="connsiteY33" fmla="*/ 4895851 h 4895851"/>
              <a:gd name="connsiteX34" fmla="*/ 3054212 w 8418195"/>
              <a:gd name="connsiteY34" fmla="*/ 4895851 h 4895851"/>
              <a:gd name="connsiteX35" fmla="*/ 2557611 w 8418195"/>
              <a:gd name="connsiteY35" fmla="*/ 4895851 h 4895851"/>
              <a:gd name="connsiteX36" fmla="*/ 2061010 w 8418195"/>
              <a:gd name="connsiteY36" fmla="*/ 4895851 h 4895851"/>
              <a:gd name="connsiteX37" fmla="*/ 1726093 w 8418195"/>
              <a:gd name="connsiteY37" fmla="*/ 4895851 h 4895851"/>
              <a:gd name="connsiteX38" fmla="*/ 1391176 w 8418195"/>
              <a:gd name="connsiteY38" fmla="*/ 4895851 h 4895851"/>
              <a:gd name="connsiteX39" fmla="*/ 166997 w 8418195"/>
              <a:gd name="connsiteY39" fmla="*/ 4895851 h 4895851"/>
              <a:gd name="connsiteX40" fmla="*/ 0 w 8418195"/>
              <a:gd name="connsiteY40" fmla="*/ 4728854 h 4895851"/>
              <a:gd name="connsiteX41" fmla="*/ 0 w 8418195"/>
              <a:gd name="connsiteY41" fmla="*/ 4158622 h 4895851"/>
              <a:gd name="connsiteX42" fmla="*/ 0 w 8418195"/>
              <a:gd name="connsiteY42" fmla="*/ 3725245 h 4895851"/>
              <a:gd name="connsiteX43" fmla="*/ 0 w 8418195"/>
              <a:gd name="connsiteY43" fmla="*/ 3200632 h 4895851"/>
              <a:gd name="connsiteX44" fmla="*/ 0 w 8418195"/>
              <a:gd name="connsiteY44" fmla="*/ 2630400 h 4895851"/>
              <a:gd name="connsiteX45" fmla="*/ 0 w 8418195"/>
              <a:gd name="connsiteY45" fmla="*/ 2060168 h 4895851"/>
              <a:gd name="connsiteX46" fmla="*/ 0 w 8418195"/>
              <a:gd name="connsiteY46" fmla="*/ 1581173 h 4895851"/>
              <a:gd name="connsiteX47" fmla="*/ 0 w 8418195"/>
              <a:gd name="connsiteY47" fmla="*/ 919703 h 4895851"/>
              <a:gd name="connsiteX48" fmla="*/ 0 w 8418195"/>
              <a:gd name="connsiteY48" fmla="*/ 166997 h 48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18195" h="4895851" fill="none" extrusionOk="0">
                <a:moveTo>
                  <a:pt x="0" y="166997"/>
                </a:moveTo>
                <a:cubicBezTo>
                  <a:pt x="8280" y="75052"/>
                  <a:pt x="98659" y="4311"/>
                  <a:pt x="166997" y="0"/>
                </a:cubicBezTo>
                <a:cubicBezTo>
                  <a:pt x="383602" y="-37766"/>
                  <a:pt x="628822" y="30707"/>
                  <a:pt x="744440" y="0"/>
                </a:cubicBezTo>
                <a:cubicBezTo>
                  <a:pt x="860058" y="-30707"/>
                  <a:pt x="1142968" y="64293"/>
                  <a:pt x="1483567" y="0"/>
                </a:cubicBezTo>
                <a:cubicBezTo>
                  <a:pt x="1824166" y="-64293"/>
                  <a:pt x="1807417" y="17796"/>
                  <a:pt x="2061010" y="0"/>
                </a:cubicBezTo>
                <a:cubicBezTo>
                  <a:pt x="2314603" y="-17796"/>
                  <a:pt x="2536548" y="48082"/>
                  <a:pt x="2800137" y="0"/>
                </a:cubicBezTo>
                <a:cubicBezTo>
                  <a:pt x="3063726" y="-48082"/>
                  <a:pt x="3342097" y="49048"/>
                  <a:pt x="3539264" y="0"/>
                </a:cubicBezTo>
                <a:cubicBezTo>
                  <a:pt x="3736431" y="-49048"/>
                  <a:pt x="3809341" y="44717"/>
                  <a:pt x="3955023" y="0"/>
                </a:cubicBezTo>
                <a:cubicBezTo>
                  <a:pt x="4100705" y="-44717"/>
                  <a:pt x="4472907" y="20437"/>
                  <a:pt x="4694150" y="0"/>
                </a:cubicBezTo>
                <a:cubicBezTo>
                  <a:pt x="4915393" y="-20437"/>
                  <a:pt x="4867138" y="5405"/>
                  <a:pt x="5029066" y="0"/>
                </a:cubicBezTo>
                <a:cubicBezTo>
                  <a:pt x="5190994" y="-5405"/>
                  <a:pt x="5237982" y="29355"/>
                  <a:pt x="5363983" y="0"/>
                </a:cubicBezTo>
                <a:cubicBezTo>
                  <a:pt x="5489984" y="-29355"/>
                  <a:pt x="5646534" y="45688"/>
                  <a:pt x="5779742" y="0"/>
                </a:cubicBezTo>
                <a:cubicBezTo>
                  <a:pt x="5912950" y="-45688"/>
                  <a:pt x="6215072" y="75033"/>
                  <a:pt x="6438027" y="0"/>
                </a:cubicBezTo>
                <a:cubicBezTo>
                  <a:pt x="6660983" y="-75033"/>
                  <a:pt x="6787047" y="7759"/>
                  <a:pt x="6934628" y="0"/>
                </a:cubicBezTo>
                <a:cubicBezTo>
                  <a:pt x="7082209" y="-7759"/>
                  <a:pt x="7150933" y="34665"/>
                  <a:pt x="7269545" y="0"/>
                </a:cubicBezTo>
                <a:cubicBezTo>
                  <a:pt x="7388157" y="-34665"/>
                  <a:pt x="7992033" y="29955"/>
                  <a:pt x="8251198" y="0"/>
                </a:cubicBezTo>
                <a:cubicBezTo>
                  <a:pt x="8355016" y="6555"/>
                  <a:pt x="8418842" y="79170"/>
                  <a:pt x="8418195" y="166997"/>
                </a:cubicBezTo>
                <a:cubicBezTo>
                  <a:pt x="8477592" y="404819"/>
                  <a:pt x="8413433" y="582593"/>
                  <a:pt x="8418195" y="737229"/>
                </a:cubicBezTo>
                <a:cubicBezTo>
                  <a:pt x="8422957" y="891865"/>
                  <a:pt x="8375125" y="1139673"/>
                  <a:pt x="8418195" y="1398698"/>
                </a:cubicBezTo>
                <a:cubicBezTo>
                  <a:pt x="8461265" y="1657723"/>
                  <a:pt x="8407592" y="1658879"/>
                  <a:pt x="8418195" y="1832075"/>
                </a:cubicBezTo>
                <a:cubicBezTo>
                  <a:pt x="8428798" y="2005271"/>
                  <a:pt x="8392792" y="2113795"/>
                  <a:pt x="8418195" y="2311070"/>
                </a:cubicBezTo>
                <a:cubicBezTo>
                  <a:pt x="8443598" y="2508346"/>
                  <a:pt x="8366942" y="2668372"/>
                  <a:pt x="8418195" y="2972539"/>
                </a:cubicBezTo>
                <a:cubicBezTo>
                  <a:pt x="8469448" y="3276706"/>
                  <a:pt x="8392492" y="3243477"/>
                  <a:pt x="8418195" y="3405915"/>
                </a:cubicBezTo>
                <a:cubicBezTo>
                  <a:pt x="8443898" y="3568353"/>
                  <a:pt x="8386491" y="3705205"/>
                  <a:pt x="8418195" y="3884910"/>
                </a:cubicBezTo>
                <a:cubicBezTo>
                  <a:pt x="8449899" y="4064615"/>
                  <a:pt x="8336980" y="4367312"/>
                  <a:pt x="8418195" y="4728854"/>
                </a:cubicBezTo>
                <a:cubicBezTo>
                  <a:pt x="8407079" y="4825320"/>
                  <a:pt x="8336630" y="4901245"/>
                  <a:pt x="8251198" y="4895851"/>
                </a:cubicBezTo>
                <a:cubicBezTo>
                  <a:pt x="8038901" y="4955888"/>
                  <a:pt x="7894021" y="4852239"/>
                  <a:pt x="7673755" y="4895851"/>
                </a:cubicBezTo>
                <a:cubicBezTo>
                  <a:pt x="7453489" y="4939463"/>
                  <a:pt x="7343803" y="4859016"/>
                  <a:pt x="7257996" y="4895851"/>
                </a:cubicBezTo>
                <a:cubicBezTo>
                  <a:pt x="7172189" y="4932686"/>
                  <a:pt x="6709678" y="4870993"/>
                  <a:pt x="6518869" y="4895851"/>
                </a:cubicBezTo>
                <a:cubicBezTo>
                  <a:pt x="6328060" y="4920709"/>
                  <a:pt x="6138975" y="4844148"/>
                  <a:pt x="6022268" y="4895851"/>
                </a:cubicBezTo>
                <a:cubicBezTo>
                  <a:pt x="5905561" y="4947554"/>
                  <a:pt x="5683603" y="4864361"/>
                  <a:pt x="5525667" y="4895851"/>
                </a:cubicBezTo>
                <a:cubicBezTo>
                  <a:pt x="5367731" y="4927341"/>
                  <a:pt x="5240391" y="4891000"/>
                  <a:pt x="5109908" y="4895851"/>
                </a:cubicBezTo>
                <a:cubicBezTo>
                  <a:pt x="4979425" y="4900702"/>
                  <a:pt x="4712675" y="4817142"/>
                  <a:pt x="4370782" y="4895851"/>
                </a:cubicBezTo>
                <a:cubicBezTo>
                  <a:pt x="4028889" y="4974560"/>
                  <a:pt x="3953679" y="4870502"/>
                  <a:pt x="3631655" y="4895851"/>
                </a:cubicBezTo>
                <a:cubicBezTo>
                  <a:pt x="3309631" y="4921200"/>
                  <a:pt x="3246279" y="4844222"/>
                  <a:pt x="3054212" y="4895851"/>
                </a:cubicBezTo>
                <a:cubicBezTo>
                  <a:pt x="2862145" y="4947480"/>
                  <a:pt x="2692155" y="4891213"/>
                  <a:pt x="2557611" y="4895851"/>
                </a:cubicBezTo>
                <a:cubicBezTo>
                  <a:pt x="2423067" y="4900489"/>
                  <a:pt x="2275357" y="4883717"/>
                  <a:pt x="2061010" y="4895851"/>
                </a:cubicBezTo>
                <a:cubicBezTo>
                  <a:pt x="1846663" y="4907985"/>
                  <a:pt x="1815429" y="4877699"/>
                  <a:pt x="1726093" y="4895851"/>
                </a:cubicBezTo>
                <a:cubicBezTo>
                  <a:pt x="1636757" y="4914003"/>
                  <a:pt x="1469650" y="4889656"/>
                  <a:pt x="1391176" y="4895851"/>
                </a:cubicBezTo>
                <a:cubicBezTo>
                  <a:pt x="1312702" y="4902046"/>
                  <a:pt x="581732" y="4793618"/>
                  <a:pt x="166997" y="4895851"/>
                </a:cubicBezTo>
                <a:cubicBezTo>
                  <a:pt x="82261" y="4884967"/>
                  <a:pt x="-14792" y="4811218"/>
                  <a:pt x="0" y="4728854"/>
                </a:cubicBezTo>
                <a:cubicBezTo>
                  <a:pt x="-44645" y="4456892"/>
                  <a:pt x="44004" y="4398112"/>
                  <a:pt x="0" y="4158622"/>
                </a:cubicBezTo>
                <a:cubicBezTo>
                  <a:pt x="-44004" y="3919132"/>
                  <a:pt x="1845" y="3913237"/>
                  <a:pt x="0" y="3725245"/>
                </a:cubicBezTo>
                <a:cubicBezTo>
                  <a:pt x="-1845" y="3537253"/>
                  <a:pt x="46812" y="3375144"/>
                  <a:pt x="0" y="3200632"/>
                </a:cubicBezTo>
                <a:cubicBezTo>
                  <a:pt x="-46812" y="3026120"/>
                  <a:pt x="4589" y="2767058"/>
                  <a:pt x="0" y="2630400"/>
                </a:cubicBezTo>
                <a:cubicBezTo>
                  <a:pt x="-4589" y="2493742"/>
                  <a:pt x="49796" y="2247445"/>
                  <a:pt x="0" y="2060168"/>
                </a:cubicBezTo>
                <a:cubicBezTo>
                  <a:pt x="-49796" y="1872891"/>
                  <a:pt x="10835" y="1732369"/>
                  <a:pt x="0" y="1581173"/>
                </a:cubicBezTo>
                <a:cubicBezTo>
                  <a:pt x="-10835" y="1429978"/>
                  <a:pt x="37731" y="1236381"/>
                  <a:pt x="0" y="919703"/>
                </a:cubicBezTo>
                <a:cubicBezTo>
                  <a:pt x="-37731" y="603025"/>
                  <a:pt x="39554" y="475259"/>
                  <a:pt x="0" y="166997"/>
                </a:cubicBezTo>
                <a:close/>
              </a:path>
              <a:path w="8418195" h="4895851" stroke="0" extrusionOk="0">
                <a:moveTo>
                  <a:pt x="0" y="166997"/>
                </a:moveTo>
                <a:cubicBezTo>
                  <a:pt x="3442" y="102126"/>
                  <a:pt x="79934" y="3957"/>
                  <a:pt x="166997" y="0"/>
                </a:cubicBezTo>
                <a:cubicBezTo>
                  <a:pt x="269121" y="-7885"/>
                  <a:pt x="365614" y="20426"/>
                  <a:pt x="501914" y="0"/>
                </a:cubicBezTo>
                <a:cubicBezTo>
                  <a:pt x="638214" y="-20426"/>
                  <a:pt x="818882" y="35510"/>
                  <a:pt x="917673" y="0"/>
                </a:cubicBezTo>
                <a:cubicBezTo>
                  <a:pt x="1016464" y="-35510"/>
                  <a:pt x="1457935" y="75618"/>
                  <a:pt x="1656800" y="0"/>
                </a:cubicBezTo>
                <a:cubicBezTo>
                  <a:pt x="1855665" y="-75618"/>
                  <a:pt x="1825292" y="4346"/>
                  <a:pt x="1991717" y="0"/>
                </a:cubicBezTo>
                <a:cubicBezTo>
                  <a:pt x="2158142" y="-4346"/>
                  <a:pt x="2328702" y="27697"/>
                  <a:pt x="2650002" y="0"/>
                </a:cubicBezTo>
                <a:cubicBezTo>
                  <a:pt x="2971302" y="-27697"/>
                  <a:pt x="2963161" y="38200"/>
                  <a:pt x="3065761" y="0"/>
                </a:cubicBezTo>
                <a:cubicBezTo>
                  <a:pt x="3168361" y="-38200"/>
                  <a:pt x="3308163" y="37590"/>
                  <a:pt x="3481519" y="0"/>
                </a:cubicBezTo>
                <a:cubicBezTo>
                  <a:pt x="3654875" y="-37590"/>
                  <a:pt x="3785655" y="50144"/>
                  <a:pt x="3978120" y="0"/>
                </a:cubicBezTo>
                <a:cubicBezTo>
                  <a:pt x="4170585" y="-50144"/>
                  <a:pt x="4171329" y="4239"/>
                  <a:pt x="4313037" y="0"/>
                </a:cubicBezTo>
                <a:cubicBezTo>
                  <a:pt x="4454745" y="-4239"/>
                  <a:pt x="4541630" y="26414"/>
                  <a:pt x="4647954" y="0"/>
                </a:cubicBezTo>
                <a:cubicBezTo>
                  <a:pt x="4754278" y="-26414"/>
                  <a:pt x="5053044" y="52931"/>
                  <a:pt x="5306239" y="0"/>
                </a:cubicBezTo>
                <a:cubicBezTo>
                  <a:pt x="5559434" y="-52931"/>
                  <a:pt x="5693479" y="20398"/>
                  <a:pt x="5802840" y="0"/>
                </a:cubicBezTo>
                <a:cubicBezTo>
                  <a:pt x="5912201" y="-20398"/>
                  <a:pt x="6221923" y="67630"/>
                  <a:pt x="6380283" y="0"/>
                </a:cubicBezTo>
                <a:cubicBezTo>
                  <a:pt x="6538643" y="-67630"/>
                  <a:pt x="6573895" y="22832"/>
                  <a:pt x="6715200" y="0"/>
                </a:cubicBezTo>
                <a:cubicBezTo>
                  <a:pt x="6856505" y="-22832"/>
                  <a:pt x="6996477" y="29074"/>
                  <a:pt x="7130959" y="0"/>
                </a:cubicBezTo>
                <a:cubicBezTo>
                  <a:pt x="7265441" y="-29074"/>
                  <a:pt x="7935790" y="38291"/>
                  <a:pt x="8251198" y="0"/>
                </a:cubicBezTo>
                <a:cubicBezTo>
                  <a:pt x="8347635" y="657"/>
                  <a:pt x="8435969" y="83117"/>
                  <a:pt x="8418195" y="166997"/>
                </a:cubicBezTo>
                <a:cubicBezTo>
                  <a:pt x="8445962" y="291958"/>
                  <a:pt x="8397217" y="455866"/>
                  <a:pt x="8418195" y="600373"/>
                </a:cubicBezTo>
                <a:cubicBezTo>
                  <a:pt x="8439173" y="744880"/>
                  <a:pt x="8341510" y="1115619"/>
                  <a:pt x="8418195" y="1261843"/>
                </a:cubicBezTo>
                <a:cubicBezTo>
                  <a:pt x="8494880" y="1408067"/>
                  <a:pt x="8379774" y="1685491"/>
                  <a:pt x="8418195" y="1923312"/>
                </a:cubicBezTo>
                <a:cubicBezTo>
                  <a:pt x="8456616" y="2161133"/>
                  <a:pt x="8409001" y="2366652"/>
                  <a:pt x="8418195" y="2493544"/>
                </a:cubicBezTo>
                <a:cubicBezTo>
                  <a:pt x="8427389" y="2620436"/>
                  <a:pt x="8377210" y="2876953"/>
                  <a:pt x="8418195" y="3109395"/>
                </a:cubicBezTo>
                <a:cubicBezTo>
                  <a:pt x="8459180" y="3341837"/>
                  <a:pt x="8378329" y="3418666"/>
                  <a:pt x="8418195" y="3588390"/>
                </a:cubicBezTo>
                <a:cubicBezTo>
                  <a:pt x="8458061" y="3758115"/>
                  <a:pt x="8396051" y="3922788"/>
                  <a:pt x="8418195" y="4113003"/>
                </a:cubicBezTo>
                <a:cubicBezTo>
                  <a:pt x="8440339" y="4303218"/>
                  <a:pt x="8369490" y="4508883"/>
                  <a:pt x="8418195" y="4728854"/>
                </a:cubicBezTo>
                <a:cubicBezTo>
                  <a:pt x="8417107" y="4833884"/>
                  <a:pt x="8345822" y="4899986"/>
                  <a:pt x="8251198" y="4895851"/>
                </a:cubicBezTo>
                <a:cubicBezTo>
                  <a:pt x="8145427" y="4942953"/>
                  <a:pt x="7902567" y="4869058"/>
                  <a:pt x="7754597" y="4895851"/>
                </a:cubicBezTo>
                <a:cubicBezTo>
                  <a:pt x="7606627" y="4922644"/>
                  <a:pt x="7229097" y="4854667"/>
                  <a:pt x="7015470" y="4895851"/>
                </a:cubicBezTo>
                <a:cubicBezTo>
                  <a:pt x="6801843" y="4937035"/>
                  <a:pt x="6737165" y="4885637"/>
                  <a:pt x="6599711" y="4895851"/>
                </a:cubicBezTo>
                <a:cubicBezTo>
                  <a:pt x="6462257" y="4906065"/>
                  <a:pt x="6079010" y="4860391"/>
                  <a:pt x="5860584" y="4895851"/>
                </a:cubicBezTo>
                <a:cubicBezTo>
                  <a:pt x="5642158" y="4931311"/>
                  <a:pt x="5577224" y="4858745"/>
                  <a:pt x="5363983" y="4895851"/>
                </a:cubicBezTo>
                <a:cubicBezTo>
                  <a:pt x="5150742" y="4932957"/>
                  <a:pt x="5082228" y="4850106"/>
                  <a:pt x="4867382" y="4895851"/>
                </a:cubicBezTo>
                <a:cubicBezTo>
                  <a:pt x="4652536" y="4941596"/>
                  <a:pt x="4571338" y="4862613"/>
                  <a:pt x="4289940" y="4895851"/>
                </a:cubicBezTo>
                <a:cubicBezTo>
                  <a:pt x="4008542" y="4929089"/>
                  <a:pt x="3905664" y="4845079"/>
                  <a:pt x="3550813" y="4895851"/>
                </a:cubicBezTo>
                <a:cubicBezTo>
                  <a:pt x="3195962" y="4946623"/>
                  <a:pt x="3196250" y="4852202"/>
                  <a:pt x="2892528" y="4895851"/>
                </a:cubicBezTo>
                <a:cubicBezTo>
                  <a:pt x="2588807" y="4939500"/>
                  <a:pt x="2463471" y="4880904"/>
                  <a:pt x="2315085" y="4895851"/>
                </a:cubicBezTo>
                <a:cubicBezTo>
                  <a:pt x="2166699" y="4910798"/>
                  <a:pt x="1985877" y="4869205"/>
                  <a:pt x="1737642" y="4895851"/>
                </a:cubicBezTo>
                <a:cubicBezTo>
                  <a:pt x="1489407" y="4922497"/>
                  <a:pt x="1271449" y="4878085"/>
                  <a:pt x="998515" y="4895851"/>
                </a:cubicBezTo>
                <a:cubicBezTo>
                  <a:pt x="725581" y="4913617"/>
                  <a:pt x="545125" y="4837382"/>
                  <a:pt x="166997" y="4895851"/>
                </a:cubicBezTo>
                <a:cubicBezTo>
                  <a:pt x="50293" y="4900876"/>
                  <a:pt x="24621" y="4810177"/>
                  <a:pt x="0" y="4728854"/>
                </a:cubicBezTo>
                <a:cubicBezTo>
                  <a:pt x="-6115" y="4449757"/>
                  <a:pt x="40053" y="4273363"/>
                  <a:pt x="0" y="4158622"/>
                </a:cubicBezTo>
                <a:cubicBezTo>
                  <a:pt x="-40053" y="4043881"/>
                  <a:pt x="134" y="3826074"/>
                  <a:pt x="0" y="3679627"/>
                </a:cubicBezTo>
                <a:cubicBezTo>
                  <a:pt x="-134" y="3533181"/>
                  <a:pt x="34545" y="3360209"/>
                  <a:pt x="0" y="3109395"/>
                </a:cubicBezTo>
                <a:cubicBezTo>
                  <a:pt x="-34545" y="2858581"/>
                  <a:pt x="50216" y="2733810"/>
                  <a:pt x="0" y="2493544"/>
                </a:cubicBezTo>
                <a:cubicBezTo>
                  <a:pt x="-50216" y="2253278"/>
                  <a:pt x="29752" y="2125888"/>
                  <a:pt x="0" y="2014549"/>
                </a:cubicBezTo>
                <a:cubicBezTo>
                  <a:pt x="-29752" y="1903210"/>
                  <a:pt x="8240" y="1794568"/>
                  <a:pt x="0" y="1581173"/>
                </a:cubicBezTo>
                <a:cubicBezTo>
                  <a:pt x="-8240" y="1367778"/>
                  <a:pt x="12739" y="1315508"/>
                  <a:pt x="0" y="1147796"/>
                </a:cubicBezTo>
                <a:cubicBezTo>
                  <a:pt x="-12739" y="980084"/>
                  <a:pt x="52758" y="579341"/>
                  <a:pt x="0" y="166997"/>
                </a:cubicBezTo>
                <a:close/>
              </a:path>
            </a:pathLst>
          </a:custGeom>
          <a:solidFill>
            <a:schemeClr val="bg1">
              <a:lumMod val="95000"/>
            </a:schemeClr>
          </a:solidFill>
          <a:ln>
            <a:solidFill>
              <a:srgbClr val="0070C0"/>
            </a:solidFill>
            <a:extLst>
              <a:ext uri="{C807C97D-BFC1-408E-A445-0C87EB9F89A2}">
                <ask:lineSketchStyleProps xmlns:ask="http://schemas.microsoft.com/office/drawing/2018/sketchyshapes" sd="3090849416">
                  <a:prstGeom prst="roundRect">
                    <a:avLst>
                      <a:gd name="adj" fmla="val 3411"/>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A49AFAE-1DAE-41D1-8F1B-55E65505D245}"/>
              </a:ext>
            </a:extLst>
          </p:cNvPr>
          <p:cNvSpPr/>
          <p:nvPr userDrawn="1"/>
        </p:nvSpPr>
        <p:spPr>
          <a:xfrm>
            <a:off x="362902" y="365126"/>
            <a:ext cx="8418195" cy="1281110"/>
          </a:xfrm>
          <a:custGeom>
            <a:avLst/>
            <a:gdLst>
              <a:gd name="connsiteX0" fmla="*/ 0 w 8418195"/>
              <a:gd name="connsiteY0" fmla="*/ 43699 h 1281110"/>
              <a:gd name="connsiteX1" fmla="*/ 43699 w 8418195"/>
              <a:gd name="connsiteY1" fmla="*/ 0 h 1281110"/>
              <a:gd name="connsiteX2" fmla="*/ 722064 w 8418195"/>
              <a:gd name="connsiteY2" fmla="*/ 0 h 1281110"/>
              <a:gd name="connsiteX3" fmla="*/ 1483737 w 8418195"/>
              <a:gd name="connsiteY3" fmla="*/ 0 h 1281110"/>
              <a:gd name="connsiteX4" fmla="*/ 1912178 w 8418195"/>
              <a:gd name="connsiteY4" fmla="*/ 0 h 1281110"/>
              <a:gd name="connsiteX5" fmla="*/ 2507235 w 8418195"/>
              <a:gd name="connsiteY5" fmla="*/ 0 h 1281110"/>
              <a:gd name="connsiteX6" fmla="*/ 3185600 w 8418195"/>
              <a:gd name="connsiteY6" fmla="*/ 0 h 1281110"/>
              <a:gd name="connsiteX7" fmla="*/ 3614041 w 8418195"/>
              <a:gd name="connsiteY7" fmla="*/ 0 h 1281110"/>
              <a:gd name="connsiteX8" fmla="*/ 3959174 w 8418195"/>
              <a:gd name="connsiteY8" fmla="*/ 0 h 1281110"/>
              <a:gd name="connsiteX9" fmla="*/ 4304307 w 8418195"/>
              <a:gd name="connsiteY9" fmla="*/ 0 h 1281110"/>
              <a:gd name="connsiteX10" fmla="*/ 4899364 w 8418195"/>
              <a:gd name="connsiteY10" fmla="*/ 0 h 1281110"/>
              <a:gd name="connsiteX11" fmla="*/ 5577728 w 8418195"/>
              <a:gd name="connsiteY11" fmla="*/ 0 h 1281110"/>
              <a:gd name="connsiteX12" fmla="*/ 6006169 w 8418195"/>
              <a:gd name="connsiteY12" fmla="*/ 0 h 1281110"/>
              <a:gd name="connsiteX13" fmla="*/ 6767842 w 8418195"/>
              <a:gd name="connsiteY13" fmla="*/ 0 h 1281110"/>
              <a:gd name="connsiteX14" fmla="*/ 7529515 w 8418195"/>
              <a:gd name="connsiteY14" fmla="*/ 0 h 1281110"/>
              <a:gd name="connsiteX15" fmla="*/ 8374496 w 8418195"/>
              <a:gd name="connsiteY15" fmla="*/ 0 h 1281110"/>
              <a:gd name="connsiteX16" fmla="*/ 8418195 w 8418195"/>
              <a:gd name="connsiteY16" fmla="*/ 43699 h 1281110"/>
              <a:gd name="connsiteX17" fmla="*/ 8418195 w 8418195"/>
              <a:gd name="connsiteY17" fmla="*/ 604744 h 1281110"/>
              <a:gd name="connsiteX18" fmla="*/ 8418195 w 8418195"/>
              <a:gd name="connsiteY18" fmla="*/ 1237411 h 1281110"/>
              <a:gd name="connsiteX19" fmla="*/ 8374496 w 8418195"/>
              <a:gd name="connsiteY19" fmla="*/ 1281110 h 1281110"/>
              <a:gd name="connsiteX20" fmla="*/ 7696131 w 8418195"/>
              <a:gd name="connsiteY20" fmla="*/ 1281110 h 1281110"/>
              <a:gd name="connsiteX21" fmla="*/ 7017766 w 8418195"/>
              <a:gd name="connsiteY21" fmla="*/ 1281110 h 1281110"/>
              <a:gd name="connsiteX22" fmla="*/ 6506017 w 8418195"/>
              <a:gd name="connsiteY22" fmla="*/ 1281110 h 1281110"/>
              <a:gd name="connsiteX23" fmla="*/ 6160884 w 8418195"/>
              <a:gd name="connsiteY23" fmla="*/ 1281110 h 1281110"/>
              <a:gd name="connsiteX24" fmla="*/ 5649135 w 8418195"/>
              <a:gd name="connsiteY24" fmla="*/ 1281110 h 1281110"/>
              <a:gd name="connsiteX25" fmla="*/ 5137386 w 8418195"/>
              <a:gd name="connsiteY25" fmla="*/ 1281110 h 1281110"/>
              <a:gd name="connsiteX26" fmla="*/ 4625637 w 8418195"/>
              <a:gd name="connsiteY26" fmla="*/ 1281110 h 1281110"/>
              <a:gd name="connsiteX27" fmla="*/ 4113888 w 8418195"/>
              <a:gd name="connsiteY27" fmla="*/ 1281110 h 1281110"/>
              <a:gd name="connsiteX28" fmla="*/ 3352216 w 8418195"/>
              <a:gd name="connsiteY28" fmla="*/ 1281110 h 1281110"/>
              <a:gd name="connsiteX29" fmla="*/ 3007083 w 8418195"/>
              <a:gd name="connsiteY29" fmla="*/ 1281110 h 1281110"/>
              <a:gd name="connsiteX30" fmla="*/ 2578642 w 8418195"/>
              <a:gd name="connsiteY30" fmla="*/ 1281110 h 1281110"/>
              <a:gd name="connsiteX31" fmla="*/ 1816969 w 8418195"/>
              <a:gd name="connsiteY31" fmla="*/ 1281110 h 1281110"/>
              <a:gd name="connsiteX32" fmla="*/ 1471836 w 8418195"/>
              <a:gd name="connsiteY32" fmla="*/ 1281110 h 1281110"/>
              <a:gd name="connsiteX33" fmla="*/ 1043395 w 8418195"/>
              <a:gd name="connsiteY33" fmla="*/ 1281110 h 1281110"/>
              <a:gd name="connsiteX34" fmla="*/ 43699 w 8418195"/>
              <a:gd name="connsiteY34" fmla="*/ 1281110 h 1281110"/>
              <a:gd name="connsiteX35" fmla="*/ 0 w 8418195"/>
              <a:gd name="connsiteY35" fmla="*/ 1237411 h 1281110"/>
              <a:gd name="connsiteX36" fmla="*/ 0 w 8418195"/>
              <a:gd name="connsiteY36" fmla="*/ 640555 h 1281110"/>
              <a:gd name="connsiteX37" fmla="*/ 0 w 8418195"/>
              <a:gd name="connsiteY37" fmla="*/ 43699 h 128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418195" h="1281110" fill="none" extrusionOk="0">
                <a:moveTo>
                  <a:pt x="0" y="43699"/>
                </a:moveTo>
                <a:cubicBezTo>
                  <a:pt x="-3790" y="22674"/>
                  <a:pt x="25790" y="-717"/>
                  <a:pt x="43699" y="0"/>
                </a:cubicBezTo>
                <a:cubicBezTo>
                  <a:pt x="236603" y="-70131"/>
                  <a:pt x="531050" y="69171"/>
                  <a:pt x="722064" y="0"/>
                </a:cubicBezTo>
                <a:cubicBezTo>
                  <a:pt x="913078" y="-69171"/>
                  <a:pt x="1141116" y="54102"/>
                  <a:pt x="1483737" y="0"/>
                </a:cubicBezTo>
                <a:cubicBezTo>
                  <a:pt x="1826358" y="-54102"/>
                  <a:pt x="1743143" y="17352"/>
                  <a:pt x="1912178" y="0"/>
                </a:cubicBezTo>
                <a:cubicBezTo>
                  <a:pt x="2081213" y="-17352"/>
                  <a:pt x="2337289" y="48853"/>
                  <a:pt x="2507235" y="0"/>
                </a:cubicBezTo>
                <a:cubicBezTo>
                  <a:pt x="2677181" y="-48853"/>
                  <a:pt x="2998525" y="51413"/>
                  <a:pt x="3185600" y="0"/>
                </a:cubicBezTo>
                <a:cubicBezTo>
                  <a:pt x="3372675" y="-51413"/>
                  <a:pt x="3444211" y="23645"/>
                  <a:pt x="3614041" y="0"/>
                </a:cubicBezTo>
                <a:cubicBezTo>
                  <a:pt x="3783871" y="-23645"/>
                  <a:pt x="3814747" y="1382"/>
                  <a:pt x="3959174" y="0"/>
                </a:cubicBezTo>
                <a:cubicBezTo>
                  <a:pt x="4103601" y="-1382"/>
                  <a:pt x="4213276" y="17928"/>
                  <a:pt x="4304307" y="0"/>
                </a:cubicBezTo>
                <a:cubicBezTo>
                  <a:pt x="4395338" y="-17928"/>
                  <a:pt x="4679578" y="43896"/>
                  <a:pt x="4899364" y="0"/>
                </a:cubicBezTo>
                <a:cubicBezTo>
                  <a:pt x="5119150" y="-43896"/>
                  <a:pt x="5396383" y="77388"/>
                  <a:pt x="5577728" y="0"/>
                </a:cubicBezTo>
                <a:cubicBezTo>
                  <a:pt x="5759073" y="-77388"/>
                  <a:pt x="5874476" y="22689"/>
                  <a:pt x="6006169" y="0"/>
                </a:cubicBezTo>
                <a:cubicBezTo>
                  <a:pt x="6137862" y="-22689"/>
                  <a:pt x="6475871" y="60241"/>
                  <a:pt x="6767842" y="0"/>
                </a:cubicBezTo>
                <a:cubicBezTo>
                  <a:pt x="7059813" y="-60241"/>
                  <a:pt x="7259558" y="86026"/>
                  <a:pt x="7529515" y="0"/>
                </a:cubicBezTo>
                <a:cubicBezTo>
                  <a:pt x="7799472" y="-86026"/>
                  <a:pt x="8197150" y="80199"/>
                  <a:pt x="8374496" y="0"/>
                </a:cubicBezTo>
                <a:cubicBezTo>
                  <a:pt x="8404782" y="-1742"/>
                  <a:pt x="8417214" y="21730"/>
                  <a:pt x="8418195" y="43699"/>
                </a:cubicBezTo>
                <a:cubicBezTo>
                  <a:pt x="8451215" y="156234"/>
                  <a:pt x="8361305" y="455241"/>
                  <a:pt x="8418195" y="604744"/>
                </a:cubicBezTo>
                <a:cubicBezTo>
                  <a:pt x="8475085" y="754247"/>
                  <a:pt x="8406784" y="1005019"/>
                  <a:pt x="8418195" y="1237411"/>
                </a:cubicBezTo>
                <a:cubicBezTo>
                  <a:pt x="8417266" y="1260005"/>
                  <a:pt x="8393456" y="1278568"/>
                  <a:pt x="8374496" y="1281110"/>
                </a:cubicBezTo>
                <a:cubicBezTo>
                  <a:pt x="8155712" y="1301486"/>
                  <a:pt x="7838297" y="1231376"/>
                  <a:pt x="7696131" y="1281110"/>
                </a:cubicBezTo>
                <a:cubicBezTo>
                  <a:pt x="7553966" y="1330844"/>
                  <a:pt x="7157579" y="1202499"/>
                  <a:pt x="7017766" y="1281110"/>
                </a:cubicBezTo>
                <a:cubicBezTo>
                  <a:pt x="6877954" y="1359721"/>
                  <a:pt x="6750497" y="1276502"/>
                  <a:pt x="6506017" y="1281110"/>
                </a:cubicBezTo>
                <a:cubicBezTo>
                  <a:pt x="6261537" y="1285718"/>
                  <a:pt x="6241051" y="1265728"/>
                  <a:pt x="6160884" y="1281110"/>
                </a:cubicBezTo>
                <a:cubicBezTo>
                  <a:pt x="6080717" y="1296492"/>
                  <a:pt x="5883097" y="1243681"/>
                  <a:pt x="5649135" y="1281110"/>
                </a:cubicBezTo>
                <a:cubicBezTo>
                  <a:pt x="5415173" y="1318539"/>
                  <a:pt x="5350942" y="1269462"/>
                  <a:pt x="5137386" y="1281110"/>
                </a:cubicBezTo>
                <a:cubicBezTo>
                  <a:pt x="4923830" y="1292758"/>
                  <a:pt x="4750309" y="1273095"/>
                  <a:pt x="4625637" y="1281110"/>
                </a:cubicBezTo>
                <a:cubicBezTo>
                  <a:pt x="4500965" y="1289125"/>
                  <a:pt x="4221119" y="1250624"/>
                  <a:pt x="4113888" y="1281110"/>
                </a:cubicBezTo>
                <a:cubicBezTo>
                  <a:pt x="4006657" y="1311596"/>
                  <a:pt x="3640935" y="1198391"/>
                  <a:pt x="3352216" y="1281110"/>
                </a:cubicBezTo>
                <a:cubicBezTo>
                  <a:pt x="3063497" y="1363829"/>
                  <a:pt x="3080016" y="1265877"/>
                  <a:pt x="3007083" y="1281110"/>
                </a:cubicBezTo>
                <a:cubicBezTo>
                  <a:pt x="2934150" y="1296343"/>
                  <a:pt x="2667745" y="1267439"/>
                  <a:pt x="2578642" y="1281110"/>
                </a:cubicBezTo>
                <a:cubicBezTo>
                  <a:pt x="2489539" y="1294781"/>
                  <a:pt x="2027553" y="1225395"/>
                  <a:pt x="1816969" y="1281110"/>
                </a:cubicBezTo>
                <a:cubicBezTo>
                  <a:pt x="1606385" y="1336825"/>
                  <a:pt x="1643055" y="1263691"/>
                  <a:pt x="1471836" y="1281110"/>
                </a:cubicBezTo>
                <a:cubicBezTo>
                  <a:pt x="1300617" y="1298529"/>
                  <a:pt x="1190151" y="1254039"/>
                  <a:pt x="1043395" y="1281110"/>
                </a:cubicBezTo>
                <a:cubicBezTo>
                  <a:pt x="896639" y="1308181"/>
                  <a:pt x="374291" y="1188358"/>
                  <a:pt x="43699" y="1281110"/>
                </a:cubicBezTo>
                <a:cubicBezTo>
                  <a:pt x="18962" y="1281340"/>
                  <a:pt x="-2188" y="1263281"/>
                  <a:pt x="0" y="1237411"/>
                </a:cubicBezTo>
                <a:cubicBezTo>
                  <a:pt x="-41621" y="962448"/>
                  <a:pt x="47482" y="824223"/>
                  <a:pt x="0" y="640555"/>
                </a:cubicBezTo>
                <a:cubicBezTo>
                  <a:pt x="-47482" y="456887"/>
                  <a:pt x="57535" y="299625"/>
                  <a:pt x="0" y="43699"/>
                </a:cubicBezTo>
                <a:close/>
              </a:path>
              <a:path w="8418195" h="1281110" stroke="0" extrusionOk="0">
                <a:moveTo>
                  <a:pt x="0" y="43699"/>
                </a:moveTo>
                <a:cubicBezTo>
                  <a:pt x="659" y="24805"/>
                  <a:pt x="20928" y="1044"/>
                  <a:pt x="43699" y="0"/>
                </a:cubicBezTo>
                <a:cubicBezTo>
                  <a:pt x="194900" y="-40229"/>
                  <a:pt x="265479" y="1155"/>
                  <a:pt x="388832" y="0"/>
                </a:cubicBezTo>
                <a:cubicBezTo>
                  <a:pt x="512185" y="-1155"/>
                  <a:pt x="694328" y="29243"/>
                  <a:pt x="817273" y="0"/>
                </a:cubicBezTo>
                <a:cubicBezTo>
                  <a:pt x="940218" y="-29243"/>
                  <a:pt x="1210448" y="20150"/>
                  <a:pt x="1578946" y="0"/>
                </a:cubicBezTo>
                <a:cubicBezTo>
                  <a:pt x="1947444" y="-20150"/>
                  <a:pt x="1758755" y="22298"/>
                  <a:pt x="1924079" y="0"/>
                </a:cubicBezTo>
                <a:cubicBezTo>
                  <a:pt x="2089403" y="-22298"/>
                  <a:pt x="2422718" y="4451"/>
                  <a:pt x="2602444" y="0"/>
                </a:cubicBezTo>
                <a:cubicBezTo>
                  <a:pt x="2782170" y="-4451"/>
                  <a:pt x="2936561" y="48359"/>
                  <a:pt x="3030885" y="0"/>
                </a:cubicBezTo>
                <a:cubicBezTo>
                  <a:pt x="3125209" y="-48359"/>
                  <a:pt x="3329629" y="3326"/>
                  <a:pt x="3459326" y="0"/>
                </a:cubicBezTo>
                <a:cubicBezTo>
                  <a:pt x="3589023" y="-3326"/>
                  <a:pt x="3851034" y="18259"/>
                  <a:pt x="3971075" y="0"/>
                </a:cubicBezTo>
                <a:cubicBezTo>
                  <a:pt x="4091116" y="-18259"/>
                  <a:pt x="4236775" y="19628"/>
                  <a:pt x="4316208" y="0"/>
                </a:cubicBezTo>
                <a:cubicBezTo>
                  <a:pt x="4395641" y="-19628"/>
                  <a:pt x="4587820" y="18587"/>
                  <a:pt x="4661341" y="0"/>
                </a:cubicBezTo>
                <a:cubicBezTo>
                  <a:pt x="4734862" y="-18587"/>
                  <a:pt x="5031768" y="25623"/>
                  <a:pt x="5339706" y="0"/>
                </a:cubicBezTo>
                <a:cubicBezTo>
                  <a:pt x="5647645" y="-25623"/>
                  <a:pt x="5680720" y="53444"/>
                  <a:pt x="5851455" y="0"/>
                </a:cubicBezTo>
                <a:cubicBezTo>
                  <a:pt x="6022190" y="-53444"/>
                  <a:pt x="6222334" y="63269"/>
                  <a:pt x="6446512" y="0"/>
                </a:cubicBezTo>
                <a:cubicBezTo>
                  <a:pt x="6670690" y="-63269"/>
                  <a:pt x="6709045" y="24193"/>
                  <a:pt x="6791645" y="0"/>
                </a:cubicBezTo>
                <a:cubicBezTo>
                  <a:pt x="6874245" y="-24193"/>
                  <a:pt x="7094467" y="43909"/>
                  <a:pt x="7220086" y="0"/>
                </a:cubicBezTo>
                <a:cubicBezTo>
                  <a:pt x="7345705" y="-43909"/>
                  <a:pt x="8093999" y="135666"/>
                  <a:pt x="8374496" y="0"/>
                </a:cubicBezTo>
                <a:cubicBezTo>
                  <a:pt x="8403160" y="708"/>
                  <a:pt x="8421000" y="20883"/>
                  <a:pt x="8418195" y="43699"/>
                </a:cubicBezTo>
                <a:cubicBezTo>
                  <a:pt x="8424271" y="320845"/>
                  <a:pt x="8412069" y="417248"/>
                  <a:pt x="8418195" y="604744"/>
                </a:cubicBezTo>
                <a:cubicBezTo>
                  <a:pt x="8424321" y="792241"/>
                  <a:pt x="8350716" y="929102"/>
                  <a:pt x="8418195" y="1237411"/>
                </a:cubicBezTo>
                <a:cubicBezTo>
                  <a:pt x="8422496" y="1262472"/>
                  <a:pt x="8402334" y="1284374"/>
                  <a:pt x="8374496" y="1281110"/>
                </a:cubicBezTo>
                <a:cubicBezTo>
                  <a:pt x="8196724" y="1339329"/>
                  <a:pt x="7951892" y="1209828"/>
                  <a:pt x="7779439" y="1281110"/>
                </a:cubicBezTo>
                <a:cubicBezTo>
                  <a:pt x="7606986" y="1352392"/>
                  <a:pt x="7529260" y="1252561"/>
                  <a:pt x="7350998" y="1281110"/>
                </a:cubicBezTo>
                <a:cubicBezTo>
                  <a:pt x="7172736" y="1309659"/>
                  <a:pt x="7054242" y="1247403"/>
                  <a:pt x="6839249" y="1281110"/>
                </a:cubicBezTo>
                <a:cubicBezTo>
                  <a:pt x="6624256" y="1314817"/>
                  <a:pt x="6499326" y="1280313"/>
                  <a:pt x="6327500" y="1281110"/>
                </a:cubicBezTo>
                <a:cubicBezTo>
                  <a:pt x="6155674" y="1281907"/>
                  <a:pt x="5784845" y="1269050"/>
                  <a:pt x="5565827" y="1281110"/>
                </a:cubicBezTo>
                <a:cubicBezTo>
                  <a:pt x="5346809" y="1293170"/>
                  <a:pt x="5184136" y="1247700"/>
                  <a:pt x="5054078" y="1281110"/>
                </a:cubicBezTo>
                <a:cubicBezTo>
                  <a:pt x="4924020" y="1314520"/>
                  <a:pt x="4811591" y="1261814"/>
                  <a:pt x="4625637" y="1281110"/>
                </a:cubicBezTo>
                <a:cubicBezTo>
                  <a:pt x="4439683" y="1300406"/>
                  <a:pt x="4042373" y="1243586"/>
                  <a:pt x="3863964" y="1281110"/>
                </a:cubicBezTo>
                <a:cubicBezTo>
                  <a:pt x="3685555" y="1318634"/>
                  <a:pt x="3562138" y="1253095"/>
                  <a:pt x="3435523" y="1281110"/>
                </a:cubicBezTo>
                <a:cubicBezTo>
                  <a:pt x="3308908" y="1309125"/>
                  <a:pt x="2923596" y="1223546"/>
                  <a:pt x="2673851" y="1281110"/>
                </a:cubicBezTo>
                <a:cubicBezTo>
                  <a:pt x="2424106" y="1338674"/>
                  <a:pt x="2322357" y="1278493"/>
                  <a:pt x="2162102" y="1281110"/>
                </a:cubicBezTo>
                <a:cubicBezTo>
                  <a:pt x="2001847" y="1283727"/>
                  <a:pt x="1833614" y="1250118"/>
                  <a:pt x="1650353" y="1281110"/>
                </a:cubicBezTo>
                <a:cubicBezTo>
                  <a:pt x="1467092" y="1312102"/>
                  <a:pt x="1198519" y="1210225"/>
                  <a:pt x="1055296" y="1281110"/>
                </a:cubicBezTo>
                <a:cubicBezTo>
                  <a:pt x="912073" y="1351995"/>
                  <a:pt x="333076" y="1223577"/>
                  <a:pt x="43699" y="1281110"/>
                </a:cubicBezTo>
                <a:cubicBezTo>
                  <a:pt x="23631" y="1276628"/>
                  <a:pt x="5097" y="1259615"/>
                  <a:pt x="0" y="1237411"/>
                </a:cubicBezTo>
                <a:cubicBezTo>
                  <a:pt x="-19172" y="934364"/>
                  <a:pt x="12648" y="882113"/>
                  <a:pt x="0" y="616681"/>
                </a:cubicBezTo>
                <a:cubicBezTo>
                  <a:pt x="-12648" y="351249"/>
                  <a:pt x="64097" y="317759"/>
                  <a:pt x="0" y="43699"/>
                </a:cubicBezTo>
                <a:close/>
              </a:path>
            </a:pathLst>
          </a:custGeom>
          <a:solidFill>
            <a:schemeClr val="bg1">
              <a:lumMod val="95000"/>
            </a:schemeClr>
          </a:solidFill>
          <a:ln>
            <a:solidFill>
              <a:srgbClr val="0070C0"/>
            </a:solidFill>
            <a:extLst>
              <a:ext uri="{C807C97D-BFC1-408E-A445-0C87EB9F89A2}">
                <ask:lineSketchStyleProps xmlns:ask="http://schemas.microsoft.com/office/drawing/2018/sketchyshapes" sd="3090849416">
                  <a:prstGeom prst="roundRect">
                    <a:avLst>
                      <a:gd name="adj" fmla="val 3411"/>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earing a suit and tie&#10;&#10;Description automatically generated">
            <a:extLst>
              <a:ext uri="{FF2B5EF4-FFF2-40B4-BE49-F238E27FC236}">
                <a16:creationId xmlns:a16="http://schemas.microsoft.com/office/drawing/2014/main" id="{C181798A-366E-4106-B70D-5A13A8C907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4662" y="320673"/>
            <a:ext cx="896938" cy="1341216"/>
          </a:xfrm>
          <a:prstGeom prst="rect">
            <a:avLst/>
          </a:prstGeom>
          <a:ln>
            <a:noFill/>
          </a:ln>
          <a:effectLst>
            <a:softEdge rad="112500"/>
          </a:effectLst>
        </p:spPr>
      </p:pic>
    </p:spTree>
    <p:extLst>
      <p:ext uri="{BB962C8B-B14F-4D97-AF65-F5344CB8AC3E}">
        <p14:creationId xmlns:p14="http://schemas.microsoft.com/office/powerpoint/2010/main" val="32048565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0BA77-F89D-42EE-A8B7-0E8BA7F7DCC0}" type="datetimeFigureOut">
              <a:rPr lang="en-US" smtClean="0"/>
              <a:t>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32626-82B7-4551-BD78-CBD1D3103213}" type="slidenum">
              <a:rPr lang="en-US" smtClean="0"/>
              <a:t>‹#›</a:t>
            </a:fld>
            <a:endParaRPr lang="en-US"/>
          </a:p>
        </p:txBody>
      </p:sp>
      <p:pic>
        <p:nvPicPr>
          <p:cNvPr id="11" name="Picture 10" descr="A picture containing person, man, holding, table&#10;&#10;Description automatically generated">
            <a:extLst>
              <a:ext uri="{FF2B5EF4-FFF2-40B4-BE49-F238E27FC236}">
                <a16:creationId xmlns:a16="http://schemas.microsoft.com/office/drawing/2014/main" id="{925D09FC-6F56-4A85-BA7E-4359B0471BD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97038" y="520767"/>
            <a:ext cx="3889762" cy="5816465"/>
          </a:xfrm>
          <a:prstGeom prst="rect">
            <a:avLst/>
          </a:prstGeom>
          <a:ln>
            <a:noFill/>
          </a:ln>
          <a:effectLst>
            <a:softEdge rad="112500"/>
          </a:effectLst>
        </p:spPr>
      </p:pic>
    </p:spTree>
    <p:extLst>
      <p:ext uri="{BB962C8B-B14F-4D97-AF65-F5344CB8AC3E}">
        <p14:creationId xmlns:p14="http://schemas.microsoft.com/office/powerpoint/2010/main" val="4273053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0BA77-F89D-42EE-A8B7-0E8BA7F7DCC0}" type="datetimeFigureOut">
              <a:rPr lang="en-US" smtClean="0"/>
              <a:t>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32626-82B7-4551-BD78-CBD1D3103213}" type="slidenum">
              <a:rPr lang="en-US" smtClean="0"/>
              <a:t>‹#›</a:t>
            </a:fld>
            <a:endParaRPr lang="en-US"/>
          </a:p>
        </p:txBody>
      </p:sp>
      <p:sp>
        <p:nvSpPr>
          <p:cNvPr id="7" name="Rectangle: Rounded Corners 6">
            <a:extLst>
              <a:ext uri="{FF2B5EF4-FFF2-40B4-BE49-F238E27FC236}">
                <a16:creationId xmlns:a16="http://schemas.microsoft.com/office/drawing/2014/main" id="{FFCCFE8E-0B65-4E90-AAFB-255EEC19B18B}"/>
              </a:ext>
            </a:extLst>
          </p:cNvPr>
          <p:cNvSpPr/>
          <p:nvPr userDrawn="1"/>
        </p:nvSpPr>
        <p:spPr>
          <a:xfrm>
            <a:off x="3530422" y="227805"/>
            <a:ext cx="5250676" cy="6402389"/>
          </a:xfrm>
          <a:custGeom>
            <a:avLst/>
            <a:gdLst>
              <a:gd name="connsiteX0" fmla="*/ 0 w 5250676"/>
              <a:gd name="connsiteY0" fmla="*/ 179101 h 6402389"/>
              <a:gd name="connsiteX1" fmla="*/ 179101 w 5250676"/>
              <a:gd name="connsiteY1" fmla="*/ 0 h 6402389"/>
              <a:gd name="connsiteX2" fmla="*/ 673784 w 5250676"/>
              <a:gd name="connsiteY2" fmla="*/ 0 h 6402389"/>
              <a:gd name="connsiteX3" fmla="*/ 1070618 w 5250676"/>
              <a:gd name="connsiteY3" fmla="*/ 0 h 6402389"/>
              <a:gd name="connsiteX4" fmla="*/ 1614227 w 5250676"/>
              <a:gd name="connsiteY4" fmla="*/ 0 h 6402389"/>
              <a:gd name="connsiteX5" fmla="*/ 2206760 w 5250676"/>
              <a:gd name="connsiteY5" fmla="*/ 0 h 6402389"/>
              <a:gd name="connsiteX6" fmla="*/ 2652518 w 5250676"/>
              <a:gd name="connsiteY6" fmla="*/ 0 h 6402389"/>
              <a:gd name="connsiteX7" fmla="*/ 3293976 w 5250676"/>
              <a:gd name="connsiteY7" fmla="*/ 0 h 6402389"/>
              <a:gd name="connsiteX8" fmla="*/ 3935434 w 5250676"/>
              <a:gd name="connsiteY8" fmla="*/ 0 h 6402389"/>
              <a:gd name="connsiteX9" fmla="*/ 4479042 w 5250676"/>
              <a:gd name="connsiteY9" fmla="*/ 0 h 6402389"/>
              <a:gd name="connsiteX10" fmla="*/ 5071575 w 5250676"/>
              <a:gd name="connsiteY10" fmla="*/ 0 h 6402389"/>
              <a:gd name="connsiteX11" fmla="*/ 5250676 w 5250676"/>
              <a:gd name="connsiteY11" fmla="*/ 179101 h 6402389"/>
              <a:gd name="connsiteX12" fmla="*/ 5250676 w 5250676"/>
              <a:gd name="connsiteY12" fmla="*/ 728573 h 6402389"/>
              <a:gd name="connsiteX13" fmla="*/ 5250676 w 5250676"/>
              <a:gd name="connsiteY13" fmla="*/ 1096718 h 6402389"/>
              <a:gd name="connsiteX14" fmla="*/ 5250676 w 5250676"/>
              <a:gd name="connsiteY14" fmla="*/ 1464864 h 6402389"/>
              <a:gd name="connsiteX15" fmla="*/ 5250676 w 5250676"/>
              <a:gd name="connsiteY15" fmla="*/ 1893452 h 6402389"/>
              <a:gd name="connsiteX16" fmla="*/ 5250676 w 5250676"/>
              <a:gd name="connsiteY16" fmla="*/ 2503366 h 6402389"/>
              <a:gd name="connsiteX17" fmla="*/ 5250676 w 5250676"/>
              <a:gd name="connsiteY17" fmla="*/ 2992395 h 6402389"/>
              <a:gd name="connsiteX18" fmla="*/ 5250676 w 5250676"/>
              <a:gd name="connsiteY18" fmla="*/ 3360541 h 6402389"/>
              <a:gd name="connsiteX19" fmla="*/ 5250676 w 5250676"/>
              <a:gd name="connsiteY19" fmla="*/ 3849571 h 6402389"/>
              <a:gd name="connsiteX20" fmla="*/ 5250676 w 5250676"/>
              <a:gd name="connsiteY20" fmla="*/ 4338601 h 6402389"/>
              <a:gd name="connsiteX21" fmla="*/ 5250676 w 5250676"/>
              <a:gd name="connsiteY21" fmla="*/ 4827630 h 6402389"/>
              <a:gd name="connsiteX22" fmla="*/ 5250676 w 5250676"/>
              <a:gd name="connsiteY22" fmla="*/ 5316660 h 6402389"/>
              <a:gd name="connsiteX23" fmla="*/ 5250676 w 5250676"/>
              <a:gd name="connsiteY23" fmla="*/ 6223288 h 6402389"/>
              <a:gd name="connsiteX24" fmla="*/ 5071575 w 5250676"/>
              <a:gd name="connsiteY24" fmla="*/ 6402389 h 6402389"/>
              <a:gd name="connsiteX25" fmla="*/ 4430117 w 5250676"/>
              <a:gd name="connsiteY25" fmla="*/ 6402389 h 6402389"/>
              <a:gd name="connsiteX26" fmla="*/ 4033283 w 5250676"/>
              <a:gd name="connsiteY26" fmla="*/ 6402389 h 6402389"/>
              <a:gd name="connsiteX27" fmla="*/ 3587525 w 5250676"/>
              <a:gd name="connsiteY27" fmla="*/ 6402389 h 6402389"/>
              <a:gd name="connsiteX28" fmla="*/ 2994992 w 5250676"/>
              <a:gd name="connsiteY28" fmla="*/ 6402389 h 6402389"/>
              <a:gd name="connsiteX29" fmla="*/ 2549233 w 5250676"/>
              <a:gd name="connsiteY29" fmla="*/ 6402389 h 6402389"/>
              <a:gd name="connsiteX30" fmla="*/ 2005625 w 5250676"/>
              <a:gd name="connsiteY30" fmla="*/ 6402389 h 6402389"/>
              <a:gd name="connsiteX31" fmla="*/ 1608791 w 5250676"/>
              <a:gd name="connsiteY31" fmla="*/ 6402389 h 6402389"/>
              <a:gd name="connsiteX32" fmla="*/ 1163032 w 5250676"/>
              <a:gd name="connsiteY32" fmla="*/ 6402389 h 6402389"/>
              <a:gd name="connsiteX33" fmla="*/ 179101 w 5250676"/>
              <a:gd name="connsiteY33" fmla="*/ 6402389 h 6402389"/>
              <a:gd name="connsiteX34" fmla="*/ 0 w 5250676"/>
              <a:gd name="connsiteY34" fmla="*/ 6223288 h 6402389"/>
              <a:gd name="connsiteX35" fmla="*/ 0 w 5250676"/>
              <a:gd name="connsiteY35" fmla="*/ 5855142 h 6402389"/>
              <a:gd name="connsiteX36" fmla="*/ 0 w 5250676"/>
              <a:gd name="connsiteY36" fmla="*/ 5184787 h 6402389"/>
              <a:gd name="connsiteX37" fmla="*/ 0 w 5250676"/>
              <a:gd name="connsiteY37" fmla="*/ 4514431 h 6402389"/>
              <a:gd name="connsiteX38" fmla="*/ 0 w 5250676"/>
              <a:gd name="connsiteY38" fmla="*/ 3964960 h 6402389"/>
              <a:gd name="connsiteX39" fmla="*/ 0 w 5250676"/>
              <a:gd name="connsiteY39" fmla="*/ 3475930 h 6402389"/>
              <a:gd name="connsiteX40" fmla="*/ 0 w 5250676"/>
              <a:gd name="connsiteY40" fmla="*/ 2986901 h 6402389"/>
              <a:gd name="connsiteX41" fmla="*/ 0 w 5250676"/>
              <a:gd name="connsiteY41" fmla="*/ 2618755 h 6402389"/>
              <a:gd name="connsiteX42" fmla="*/ 0 w 5250676"/>
              <a:gd name="connsiteY42" fmla="*/ 2250609 h 6402389"/>
              <a:gd name="connsiteX43" fmla="*/ 0 w 5250676"/>
              <a:gd name="connsiteY43" fmla="*/ 1580253 h 6402389"/>
              <a:gd name="connsiteX44" fmla="*/ 0 w 5250676"/>
              <a:gd name="connsiteY44" fmla="*/ 1212108 h 6402389"/>
              <a:gd name="connsiteX45" fmla="*/ 0 w 5250676"/>
              <a:gd name="connsiteY45" fmla="*/ 179101 h 640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50676" h="6402389" fill="none" extrusionOk="0">
                <a:moveTo>
                  <a:pt x="0" y="179101"/>
                </a:moveTo>
                <a:cubicBezTo>
                  <a:pt x="-9264" y="73310"/>
                  <a:pt x="54295" y="7799"/>
                  <a:pt x="179101" y="0"/>
                </a:cubicBezTo>
                <a:cubicBezTo>
                  <a:pt x="359051" y="-30112"/>
                  <a:pt x="426624" y="14325"/>
                  <a:pt x="673784" y="0"/>
                </a:cubicBezTo>
                <a:cubicBezTo>
                  <a:pt x="920944" y="-14325"/>
                  <a:pt x="921670" y="34909"/>
                  <a:pt x="1070618" y="0"/>
                </a:cubicBezTo>
                <a:cubicBezTo>
                  <a:pt x="1219566" y="-34909"/>
                  <a:pt x="1383422" y="34139"/>
                  <a:pt x="1614227" y="0"/>
                </a:cubicBezTo>
                <a:cubicBezTo>
                  <a:pt x="1845032" y="-34139"/>
                  <a:pt x="1911930" y="69481"/>
                  <a:pt x="2206760" y="0"/>
                </a:cubicBezTo>
                <a:cubicBezTo>
                  <a:pt x="2501590" y="-69481"/>
                  <a:pt x="2473183" y="41522"/>
                  <a:pt x="2652518" y="0"/>
                </a:cubicBezTo>
                <a:cubicBezTo>
                  <a:pt x="2831853" y="-41522"/>
                  <a:pt x="3139655" y="43587"/>
                  <a:pt x="3293976" y="0"/>
                </a:cubicBezTo>
                <a:cubicBezTo>
                  <a:pt x="3448297" y="-43587"/>
                  <a:pt x="3680382" y="69322"/>
                  <a:pt x="3935434" y="0"/>
                </a:cubicBezTo>
                <a:cubicBezTo>
                  <a:pt x="4190486" y="-69322"/>
                  <a:pt x="4285047" y="15441"/>
                  <a:pt x="4479042" y="0"/>
                </a:cubicBezTo>
                <a:cubicBezTo>
                  <a:pt x="4673037" y="-15441"/>
                  <a:pt x="4850318" y="42622"/>
                  <a:pt x="5071575" y="0"/>
                </a:cubicBezTo>
                <a:cubicBezTo>
                  <a:pt x="5176097" y="29004"/>
                  <a:pt x="5226840" y="72858"/>
                  <a:pt x="5250676" y="179101"/>
                </a:cubicBezTo>
                <a:cubicBezTo>
                  <a:pt x="5289413" y="333782"/>
                  <a:pt x="5229709" y="491929"/>
                  <a:pt x="5250676" y="728573"/>
                </a:cubicBezTo>
                <a:cubicBezTo>
                  <a:pt x="5271643" y="965217"/>
                  <a:pt x="5208645" y="925410"/>
                  <a:pt x="5250676" y="1096718"/>
                </a:cubicBezTo>
                <a:cubicBezTo>
                  <a:pt x="5292707" y="1268027"/>
                  <a:pt x="5225059" y="1324350"/>
                  <a:pt x="5250676" y="1464864"/>
                </a:cubicBezTo>
                <a:cubicBezTo>
                  <a:pt x="5276293" y="1605378"/>
                  <a:pt x="5215819" y="1696272"/>
                  <a:pt x="5250676" y="1893452"/>
                </a:cubicBezTo>
                <a:cubicBezTo>
                  <a:pt x="5285533" y="2090632"/>
                  <a:pt x="5181856" y="2251762"/>
                  <a:pt x="5250676" y="2503366"/>
                </a:cubicBezTo>
                <a:cubicBezTo>
                  <a:pt x="5319496" y="2754970"/>
                  <a:pt x="5196871" y="2785946"/>
                  <a:pt x="5250676" y="2992395"/>
                </a:cubicBezTo>
                <a:cubicBezTo>
                  <a:pt x="5304481" y="3198844"/>
                  <a:pt x="5246327" y="3201423"/>
                  <a:pt x="5250676" y="3360541"/>
                </a:cubicBezTo>
                <a:cubicBezTo>
                  <a:pt x="5255025" y="3519659"/>
                  <a:pt x="5202827" y="3688469"/>
                  <a:pt x="5250676" y="3849571"/>
                </a:cubicBezTo>
                <a:cubicBezTo>
                  <a:pt x="5298525" y="4010673"/>
                  <a:pt x="5224607" y="4214987"/>
                  <a:pt x="5250676" y="4338601"/>
                </a:cubicBezTo>
                <a:cubicBezTo>
                  <a:pt x="5276745" y="4462215"/>
                  <a:pt x="5231716" y="4613995"/>
                  <a:pt x="5250676" y="4827630"/>
                </a:cubicBezTo>
                <a:cubicBezTo>
                  <a:pt x="5269636" y="5041265"/>
                  <a:pt x="5236031" y="5081286"/>
                  <a:pt x="5250676" y="5316660"/>
                </a:cubicBezTo>
                <a:cubicBezTo>
                  <a:pt x="5265321" y="5552034"/>
                  <a:pt x="5153481" y="6040355"/>
                  <a:pt x="5250676" y="6223288"/>
                </a:cubicBezTo>
                <a:cubicBezTo>
                  <a:pt x="5273240" y="6305141"/>
                  <a:pt x="5167230" y="6413597"/>
                  <a:pt x="5071575" y="6402389"/>
                </a:cubicBezTo>
                <a:cubicBezTo>
                  <a:pt x="4769690" y="6418010"/>
                  <a:pt x="4739407" y="6401890"/>
                  <a:pt x="4430117" y="6402389"/>
                </a:cubicBezTo>
                <a:cubicBezTo>
                  <a:pt x="4120827" y="6402888"/>
                  <a:pt x="4157438" y="6379687"/>
                  <a:pt x="4033283" y="6402389"/>
                </a:cubicBezTo>
                <a:cubicBezTo>
                  <a:pt x="3909128" y="6425091"/>
                  <a:pt x="3724138" y="6371593"/>
                  <a:pt x="3587525" y="6402389"/>
                </a:cubicBezTo>
                <a:cubicBezTo>
                  <a:pt x="3450912" y="6433185"/>
                  <a:pt x="3272580" y="6357780"/>
                  <a:pt x="2994992" y="6402389"/>
                </a:cubicBezTo>
                <a:cubicBezTo>
                  <a:pt x="2717404" y="6446998"/>
                  <a:pt x="2670712" y="6388560"/>
                  <a:pt x="2549233" y="6402389"/>
                </a:cubicBezTo>
                <a:cubicBezTo>
                  <a:pt x="2427754" y="6416218"/>
                  <a:pt x="2140958" y="6379429"/>
                  <a:pt x="2005625" y="6402389"/>
                </a:cubicBezTo>
                <a:cubicBezTo>
                  <a:pt x="1870292" y="6425349"/>
                  <a:pt x="1728671" y="6400689"/>
                  <a:pt x="1608791" y="6402389"/>
                </a:cubicBezTo>
                <a:cubicBezTo>
                  <a:pt x="1488911" y="6404089"/>
                  <a:pt x="1323469" y="6378607"/>
                  <a:pt x="1163032" y="6402389"/>
                </a:cubicBezTo>
                <a:cubicBezTo>
                  <a:pt x="1002595" y="6426171"/>
                  <a:pt x="463857" y="6341470"/>
                  <a:pt x="179101" y="6402389"/>
                </a:cubicBezTo>
                <a:cubicBezTo>
                  <a:pt x="64330" y="6396268"/>
                  <a:pt x="5165" y="6316356"/>
                  <a:pt x="0" y="6223288"/>
                </a:cubicBezTo>
                <a:cubicBezTo>
                  <a:pt x="-41917" y="6091098"/>
                  <a:pt x="26642" y="5952684"/>
                  <a:pt x="0" y="5855142"/>
                </a:cubicBezTo>
                <a:cubicBezTo>
                  <a:pt x="-26642" y="5757600"/>
                  <a:pt x="76970" y="5502771"/>
                  <a:pt x="0" y="5184787"/>
                </a:cubicBezTo>
                <a:cubicBezTo>
                  <a:pt x="-76970" y="4866803"/>
                  <a:pt x="42302" y="4810145"/>
                  <a:pt x="0" y="4514431"/>
                </a:cubicBezTo>
                <a:cubicBezTo>
                  <a:pt x="-42302" y="4218717"/>
                  <a:pt x="58087" y="4174041"/>
                  <a:pt x="0" y="3964960"/>
                </a:cubicBezTo>
                <a:cubicBezTo>
                  <a:pt x="-58087" y="3755879"/>
                  <a:pt x="35683" y="3635462"/>
                  <a:pt x="0" y="3475930"/>
                </a:cubicBezTo>
                <a:cubicBezTo>
                  <a:pt x="-35683" y="3316398"/>
                  <a:pt x="57266" y="3219927"/>
                  <a:pt x="0" y="2986901"/>
                </a:cubicBezTo>
                <a:cubicBezTo>
                  <a:pt x="-57266" y="2753875"/>
                  <a:pt x="19199" y="2761299"/>
                  <a:pt x="0" y="2618755"/>
                </a:cubicBezTo>
                <a:cubicBezTo>
                  <a:pt x="-19199" y="2476211"/>
                  <a:pt x="4429" y="2332572"/>
                  <a:pt x="0" y="2250609"/>
                </a:cubicBezTo>
                <a:cubicBezTo>
                  <a:pt x="-4429" y="2168646"/>
                  <a:pt x="77584" y="1751765"/>
                  <a:pt x="0" y="1580253"/>
                </a:cubicBezTo>
                <a:cubicBezTo>
                  <a:pt x="-77584" y="1408741"/>
                  <a:pt x="3839" y="1316313"/>
                  <a:pt x="0" y="1212108"/>
                </a:cubicBezTo>
                <a:cubicBezTo>
                  <a:pt x="-3839" y="1107904"/>
                  <a:pt x="49659" y="657278"/>
                  <a:pt x="0" y="179101"/>
                </a:cubicBezTo>
                <a:close/>
              </a:path>
              <a:path w="5250676" h="6402389" stroke="0" extrusionOk="0">
                <a:moveTo>
                  <a:pt x="0" y="179101"/>
                </a:moveTo>
                <a:cubicBezTo>
                  <a:pt x="1950" y="95687"/>
                  <a:pt x="99950" y="15137"/>
                  <a:pt x="179101" y="0"/>
                </a:cubicBezTo>
                <a:cubicBezTo>
                  <a:pt x="372751" y="-13020"/>
                  <a:pt x="385714" y="9941"/>
                  <a:pt x="575935" y="0"/>
                </a:cubicBezTo>
                <a:cubicBezTo>
                  <a:pt x="766156" y="-9941"/>
                  <a:pt x="906208" y="10101"/>
                  <a:pt x="1021694" y="0"/>
                </a:cubicBezTo>
                <a:cubicBezTo>
                  <a:pt x="1137180" y="-10101"/>
                  <a:pt x="1533495" y="8723"/>
                  <a:pt x="1663151" y="0"/>
                </a:cubicBezTo>
                <a:cubicBezTo>
                  <a:pt x="1792807" y="-8723"/>
                  <a:pt x="1876405" y="40614"/>
                  <a:pt x="2059985" y="0"/>
                </a:cubicBezTo>
                <a:cubicBezTo>
                  <a:pt x="2243565" y="-40614"/>
                  <a:pt x="2446493" y="42929"/>
                  <a:pt x="2652518" y="0"/>
                </a:cubicBezTo>
                <a:cubicBezTo>
                  <a:pt x="2858543" y="-42929"/>
                  <a:pt x="2944172" y="23814"/>
                  <a:pt x="3098277" y="0"/>
                </a:cubicBezTo>
                <a:cubicBezTo>
                  <a:pt x="3252382" y="-23814"/>
                  <a:pt x="3342125" y="51509"/>
                  <a:pt x="3544036" y="0"/>
                </a:cubicBezTo>
                <a:cubicBezTo>
                  <a:pt x="3745947" y="-51509"/>
                  <a:pt x="3897052" y="5314"/>
                  <a:pt x="4038719" y="0"/>
                </a:cubicBezTo>
                <a:cubicBezTo>
                  <a:pt x="4180386" y="-5314"/>
                  <a:pt x="4332052" y="38063"/>
                  <a:pt x="4435553" y="0"/>
                </a:cubicBezTo>
                <a:cubicBezTo>
                  <a:pt x="4539054" y="-38063"/>
                  <a:pt x="4858844" y="54915"/>
                  <a:pt x="5071575" y="0"/>
                </a:cubicBezTo>
                <a:cubicBezTo>
                  <a:pt x="5184817" y="20759"/>
                  <a:pt x="5237684" y="80827"/>
                  <a:pt x="5250676" y="179101"/>
                </a:cubicBezTo>
                <a:cubicBezTo>
                  <a:pt x="5253170" y="260672"/>
                  <a:pt x="5207933" y="388786"/>
                  <a:pt x="5250676" y="547247"/>
                </a:cubicBezTo>
                <a:cubicBezTo>
                  <a:pt x="5293419" y="705708"/>
                  <a:pt x="5239745" y="831778"/>
                  <a:pt x="5250676" y="915393"/>
                </a:cubicBezTo>
                <a:cubicBezTo>
                  <a:pt x="5261607" y="999008"/>
                  <a:pt x="5221852" y="1206423"/>
                  <a:pt x="5250676" y="1343981"/>
                </a:cubicBezTo>
                <a:cubicBezTo>
                  <a:pt x="5279500" y="1481539"/>
                  <a:pt x="5194307" y="1726684"/>
                  <a:pt x="5250676" y="2014336"/>
                </a:cubicBezTo>
                <a:cubicBezTo>
                  <a:pt x="5307045" y="2301989"/>
                  <a:pt x="5206232" y="2306658"/>
                  <a:pt x="5250676" y="2442924"/>
                </a:cubicBezTo>
                <a:cubicBezTo>
                  <a:pt x="5295120" y="2579190"/>
                  <a:pt x="5199904" y="2874393"/>
                  <a:pt x="5250676" y="3052837"/>
                </a:cubicBezTo>
                <a:cubicBezTo>
                  <a:pt x="5301448" y="3231281"/>
                  <a:pt x="5218078" y="3335778"/>
                  <a:pt x="5250676" y="3602309"/>
                </a:cubicBezTo>
                <a:cubicBezTo>
                  <a:pt x="5283274" y="3868840"/>
                  <a:pt x="5210492" y="4065403"/>
                  <a:pt x="5250676" y="4272664"/>
                </a:cubicBezTo>
                <a:cubicBezTo>
                  <a:pt x="5290860" y="4479926"/>
                  <a:pt x="5234333" y="4649352"/>
                  <a:pt x="5250676" y="4943019"/>
                </a:cubicBezTo>
                <a:cubicBezTo>
                  <a:pt x="5267019" y="5236686"/>
                  <a:pt x="5236670" y="5264024"/>
                  <a:pt x="5250676" y="5492491"/>
                </a:cubicBezTo>
                <a:cubicBezTo>
                  <a:pt x="5264682" y="5720958"/>
                  <a:pt x="5213629" y="5958115"/>
                  <a:pt x="5250676" y="6223288"/>
                </a:cubicBezTo>
                <a:cubicBezTo>
                  <a:pt x="5245074" y="6326966"/>
                  <a:pt x="5191062" y="6394578"/>
                  <a:pt x="5071575" y="6402389"/>
                </a:cubicBezTo>
                <a:cubicBezTo>
                  <a:pt x="4929840" y="6419340"/>
                  <a:pt x="4807227" y="6368498"/>
                  <a:pt x="4674741" y="6402389"/>
                </a:cubicBezTo>
                <a:cubicBezTo>
                  <a:pt x="4542255" y="6436280"/>
                  <a:pt x="4274642" y="6397673"/>
                  <a:pt x="4033283" y="6402389"/>
                </a:cubicBezTo>
                <a:cubicBezTo>
                  <a:pt x="3791924" y="6407105"/>
                  <a:pt x="3682090" y="6369177"/>
                  <a:pt x="3538600" y="6402389"/>
                </a:cubicBezTo>
                <a:cubicBezTo>
                  <a:pt x="3395110" y="6435601"/>
                  <a:pt x="3229638" y="6396707"/>
                  <a:pt x="3092841" y="6402389"/>
                </a:cubicBezTo>
                <a:cubicBezTo>
                  <a:pt x="2956044" y="6408071"/>
                  <a:pt x="2638245" y="6369624"/>
                  <a:pt x="2451383" y="6402389"/>
                </a:cubicBezTo>
                <a:cubicBezTo>
                  <a:pt x="2264521" y="6435154"/>
                  <a:pt x="2103522" y="6350555"/>
                  <a:pt x="2005625" y="6402389"/>
                </a:cubicBezTo>
                <a:cubicBezTo>
                  <a:pt x="1907728" y="6454223"/>
                  <a:pt x="1505805" y="6348769"/>
                  <a:pt x="1364167" y="6402389"/>
                </a:cubicBezTo>
                <a:cubicBezTo>
                  <a:pt x="1222529" y="6456009"/>
                  <a:pt x="1018418" y="6375737"/>
                  <a:pt x="869483" y="6402389"/>
                </a:cubicBezTo>
                <a:cubicBezTo>
                  <a:pt x="720548" y="6429041"/>
                  <a:pt x="427547" y="6368950"/>
                  <a:pt x="179101" y="6402389"/>
                </a:cubicBezTo>
                <a:cubicBezTo>
                  <a:pt x="88077" y="6380915"/>
                  <a:pt x="-1779" y="6317880"/>
                  <a:pt x="0" y="6223288"/>
                </a:cubicBezTo>
                <a:cubicBezTo>
                  <a:pt x="-42160" y="6144271"/>
                  <a:pt x="30516" y="5998105"/>
                  <a:pt x="0" y="5855142"/>
                </a:cubicBezTo>
                <a:cubicBezTo>
                  <a:pt x="-30516" y="5712179"/>
                  <a:pt x="46549" y="5515778"/>
                  <a:pt x="0" y="5305671"/>
                </a:cubicBezTo>
                <a:cubicBezTo>
                  <a:pt x="-46549" y="5095564"/>
                  <a:pt x="57295" y="4948632"/>
                  <a:pt x="0" y="4756199"/>
                </a:cubicBezTo>
                <a:cubicBezTo>
                  <a:pt x="-57295" y="4563766"/>
                  <a:pt x="71661" y="4286260"/>
                  <a:pt x="0" y="4085844"/>
                </a:cubicBezTo>
                <a:cubicBezTo>
                  <a:pt x="-71661" y="3885428"/>
                  <a:pt x="1323" y="3722430"/>
                  <a:pt x="0" y="3415488"/>
                </a:cubicBezTo>
                <a:cubicBezTo>
                  <a:pt x="-1323" y="3108546"/>
                  <a:pt x="5665" y="2895138"/>
                  <a:pt x="0" y="2745133"/>
                </a:cubicBezTo>
                <a:cubicBezTo>
                  <a:pt x="-5665" y="2595129"/>
                  <a:pt x="43322" y="2464869"/>
                  <a:pt x="0" y="2256103"/>
                </a:cubicBezTo>
                <a:cubicBezTo>
                  <a:pt x="-43322" y="2047337"/>
                  <a:pt x="27107" y="1788358"/>
                  <a:pt x="0" y="1585748"/>
                </a:cubicBezTo>
                <a:cubicBezTo>
                  <a:pt x="-27107" y="1383138"/>
                  <a:pt x="3285" y="1301954"/>
                  <a:pt x="0" y="1157160"/>
                </a:cubicBezTo>
                <a:cubicBezTo>
                  <a:pt x="-3285" y="1012366"/>
                  <a:pt x="43768" y="478496"/>
                  <a:pt x="0" y="179101"/>
                </a:cubicBezTo>
                <a:close/>
              </a:path>
            </a:pathLst>
          </a:custGeom>
          <a:solidFill>
            <a:schemeClr val="bg1">
              <a:lumMod val="95000"/>
            </a:schemeClr>
          </a:solidFill>
          <a:ln>
            <a:solidFill>
              <a:srgbClr val="0070C0"/>
            </a:solidFill>
            <a:extLst>
              <a:ext uri="{C807C97D-BFC1-408E-A445-0C87EB9F89A2}">
                <ask:lineSketchStyleProps xmlns:ask="http://schemas.microsoft.com/office/drawing/2018/sketchyshapes" sd="3090849416">
                  <a:prstGeom prst="roundRect">
                    <a:avLst>
                      <a:gd name="adj" fmla="val 3411"/>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earing a suit and tie&#10;&#10;Description automatically generated">
            <a:extLst>
              <a:ext uri="{FF2B5EF4-FFF2-40B4-BE49-F238E27FC236}">
                <a16:creationId xmlns:a16="http://schemas.microsoft.com/office/drawing/2014/main" id="{1FF49DD5-C27F-49E8-893D-1A61E3B816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6286" y="2643981"/>
            <a:ext cx="2422664" cy="3622676"/>
          </a:xfrm>
          <a:prstGeom prst="rect">
            <a:avLst/>
          </a:prstGeom>
          <a:ln>
            <a:noFill/>
          </a:ln>
          <a:effectLst>
            <a:softEdge rad="112500"/>
          </a:effectLst>
        </p:spPr>
      </p:pic>
    </p:spTree>
    <p:extLst>
      <p:ext uri="{BB962C8B-B14F-4D97-AF65-F5344CB8AC3E}">
        <p14:creationId xmlns:p14="http://schemas.microsoft.com/office/powerpoint/2010/main" val="4835203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8793283-4566-4043-B1CB-AA3553EF92C3}"/>
              </a:ext>
            </a:extLst>
          </p:cNvPr>
          <p:cNvSpPr/>
          <p:nvPr userDrawn="1"/>
        </p:nvSpPr>
        <p:spPr>
          <a:xfrm>
            <a:off x="628650" y="365126"/>
            <a:ext cx="7886700" cy="6228714"/>
          </a:xfrm>
          <a:custGeom>
            <a:avLst/>
            <a:gdLst>
              <a:gd name="connsiteX0" fmla="*/ 0 w 7886700"/>
              <a:gd name="connsiteY0" fmla="*/ 184681 h 6228714"/>
              <a:gd name="connsiteX1" fmla="*/ 184681 w 7886700"/>
              <a:gd name="connsiteY1" fmla="*/ 0 h 6228714"/>
              <a:gd name="connsiteX2" fmla="*/ 642555 w 7886700"/>
              <a:gd name="connsiteY2" fmla="*/ 0 h 6228714"/>
              <a:gd name="connsiteX3" fmla="*/ 1476296 w 7886700"/>
              <a:gd name="connsiteY3" fmla="*/ 0 h 6228714"/>
              <a:gd name="connsiteX4" fmla="*/ 1934171 w 7886700"/>
              <a:gd name="connsiteY4" fmla="*/ 0 h 6228714"/>
              <a:gd name="connsiteX5" fmla="*/ 2692738 w 7886700"/>
              <a:gd name="connsiteY5" fmla="*/ 0 h 6228714"/>
              <a:gd name="connsiteX6" fmla="*/ 3300959 w 7886700"/>
              <a:gd name="connsiteY6" fmla="*/ 0 h 6228714"/>
              <a:gd name="connsiteX7" fmla="*/ 3758834 w 7886700"/>
              <a:gd name="connsiteY7" fmla="*/ 0 h 6228714"/>
              <a:gd name="connsiteX8" fmla="*/ 4592575 w 7886700"/>
              <a:gd name="connsiteY8" fmla="*/ 0 h 6228714"/>
              <a:gd name="connsiteX9" fmla="*/ 5050449 w 7886700"/>
              <a:gd name="connsiteY9" fmla="*/ 0 h 6228714"/>
              <a:gd name="connsiteX10" fmla="*/ 5733843 w 7886700"/>
              <a:gd name="connsiteY10" fmla="*/ 0 h 6228714"/>
              <a:gd name="connsiteX11" fmla="*/ 6492411 w 7886700"/>
              <a:gd name="connsiteY11" fmla="*/ 0 h 6228714"/>
              <a:gd name="connsiteX12" fmla="*/ 7702019 w 7886700"/>
              <a:gd name="connsiteY12" fmla="*/ 0 h 6228714"/>
              <a:gd name="connsiteX13" fmla="*/ 7886700 w 7886700"/>
              <a:gd name="connsiteY13" fmla="*/ 184681 h 6228714"/>
              <a:gd name="connsiteX14" fmla="*/ 7886700 w 7886700"/>
              <a:gd name="connsiteY14" fmla="*/ 718533 h 6228714"/>
              <a:gd name="connsiteX15" fmla="*/ 7886700 w 7886700"/>
              <a:gd name="connsiteY15" fmla="*/ 1428166 h 6228714"/>
              <a:gd name="connsiteX16" fmla="*/ 7886700 w 7886700"/>
              <a:gd name="connsiteY16" fmla="*/ 1903424 h 6228714"/>
              <a:gd name="connsiteX17" fmla="*/ 7886700 w 7886700"/>
              <a:gd name="connsiteY17" fmla="*/ 2671650 h 6228714"/>
              <a:gd name="connsiteX18" fmla="*/ 7886700 w 7886700"/>
              <a:gd name="connsiteY18" fmla="*/ 3381283 h 6228714"/>
              <a:gd name="connsiteX19" fmla="*/ 7886700 w 7886700"/>
              <a:gd name="connsiteY19" fmla="*/ 4149509 h 6228714"/>
              <a:gd name="connsiteX20" fmla="*/ 7886700 w 7886700"/>
              <a:gd name="connsiteY20" fmla="*/ 4624768 h 6228714"/>
              <a:gd name="connsiteX21" fmla="*/ 7886700 w 7886700"/>
              <a:gd name="connsiteY21" fmla="*/ 5217213 h 6228714"/>
              <a:gd name="connsiteX22" fmla="*/ 7886700 w 7886700"/>
              <a:gd name="connsiteY22" fmla="*/ 6044033 h 6228714"/>
              <a:gd name="connsiteX23" fmla="*/ 7702019 w 7886700"/>
              <a:gd name="connsiteY23" fmla="*/ 6228714 h 6228714"/>
              <a:gd name="connsiteX24" fmla="*/ 7093798 w 7886700"/>
              <a:gd name="connsiteY24" fmla="*/ 6228714 h 6228714"/>
              <a:gd name="connsiteX25" fmla="*/ 6485577 w 7886700"/>
              <a:gd name="connsiteY25" fmla="*/ 6228714 h 6228714"/>
              <a:gd name="connsiteX26" fmla="*/ 6027703 w 7886700"/>
              <a:gd name="connsiteY26" fmla="*/ 6228714 h 6228714"/>
              <a:gd name="connsiteX27" fmla="*/ 5193962 w 7886700"/>
              <a:gd name="connsiteY27" fmla="*/ 6228714 h 6228714"/>
              <a:gd name="connsiteX28" fmla="*/ 4435394 w 7886700"/>
              <a:gd name="connsiteY28" fmla="*/ 6228714 h 6228714"/>
              <a:gd name="connsiteX29" fmla="*/ 3902346 w 7886700"/>
              <a:gd name="connsiteY29" fmla="*/ 6228714 h 6228714"/>
              <a:gd name="connsiteX30" fmla="*/ 3369299 w 7886700"/>
              <a:gd name="connsiteY30" fmla="*/ 6228714 h 6228714"/>
              <a:gd name="connsiteX31" fmla="*/ 2535558 w 7886700"/>
              <a:gd name="connsiteY31" fmla="*/ 6228714 h 6228714"/>
              <a:gd name="connsiteX32" fmla="*/ 1776990 w 7886700"/>
              <a:gd name="connsiteY32" fmla="*/ 6228714 h 6228714"/>
              <a:gd name="connsiteX33" fmla="*/ 1319116 w 7886700"/>
              <a:gd name="connsiteY33" fmla="*/ 6228714 h 6228714"/>
              <a:gd name="connsiteX34" fmla="*/ 184681 w 7886700"/>
              <a:gd name="connsiteY34" fmla="*/ 6228714 h 6228714"/>
              <a:gd name="connsiteX35" fmla="*/ 0 w 7886700"/>
              <a:gd name="connsiteY35" fmla="*/ 6044033 h 6228714"/>
              <a:gd name="connsiteX36" fmla="*/ 0 w 7886700"/>
              <a:gd name="connsiteY36" fmla="*/ 5275807 h 6228714"/>
              <a:gd name="connsiteX37" fmla="*/ 0 w 7886700"/>
              <a:gd name="connsiteY37" fmla="*/ 4741955 h 6228714"/>
              <a:gd name="connsiteX38" fmla="*/ 0 w 7886700"/>
              <a:gd name="connsiteY38" fmla="*/ 4032322 h 6228714"/>
              <a:gd name="connsiteX39" fmla="*/ 0 w 7886700"/>
              <a:gd name="connsiteY39" fmla="*/ 3381283 h 6228714"/>
              <a:gd name="connsiteX40" fmla="*/ 0 w 7886700"/>
              <a:gd name="connsiteY40" fmla="*/ 2906024 h 6228714"/>
              <a:gd name="connsiteX41" fmla="*/ 0 w 7886700"/>
              <a:gd name="connsiteY41" fmla="*/ 2196392 h 6228714"/>
              <a:gd name="connsiteX42" fmla="*/ 0 w 7886700"/>
              <a:gd name="connsiteY42" fmla="*/ 1486759 h 6228714"/>
              <a:gd name="connsiteX43" fmla="*/ 0 w 7886700"/>
              <a:gd name="connsiteY43" fmla="*/ 835720 h 6228714"/>
              <a:gd name="connsiteX44" fmla="*/ 0 w 7886700"/>
              <a:gd name="connsiteY44" fmla="*/ 184681 h 622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886700" h="6228714" fill="none" extrusionOk="0">
                <a:moveTo>
                  <a:pt x="0" y="184681"/>
                </a:moveTo>
                <a:cubicBezTo>
                  <a:pt x="11720" y="80117"/>
                  <a:pt x="71331" y="17967"/>
                  <a:pt x="184681" y="0"/>
                </a:cubicBezTo>
                <a:cubicBezTo>
                  <a:pt x="368906" y="-8839"/>
                  <a:pt x="512985" y="9131"/>
                  <a:pt x="642555" y="0"/>
                </a:cubicBezTo>
                <a:cubicBezTo>
                  <a:pt x="772125" y="-9131"/>
                  <a:pt x="1101053" y="3208"/>
                  <a:pt x="1476296" y="0"/>
                </a:cubicBezTo>
                <a:cubicBezTo>
                  <a:pt x="1851539" y="-3208"/>
                  <a:pt x="1838337" y="8022"/>
                  <a:pt x="1934171" y="0"/>
                </a:cubicBezTo>
                <a:cubicBezTo>
                  <a:pt x="2030006" y="-8022"/>
                  <a:pt x="2336843" y="-23931"/>
                  <a:pt x="2692738" y="0"/>
                </a:cubicBezTo>
                <a:cubicBezTo>
                  <a:pt x="3048633" y="23931"/>
                  <a:pt x="3142989" y="-12892"/>
                  <a:pt x="3300959" y="0"/>
                </a:cubicBezTo>
                <a:cubicBezTo>
                  <a:pt x="3458929" y="12892"/>
                  <a:pt x="3561863" y="-21433"/>
                  <a:pt x="3758834" y="0"/>
                </a:cubicBezTo>
                <a:cubicBezTo>
                  <a:pt x="3955806" y="21433"/>
                  <a:pt x="4235288" y="-6665"/>
                  <a:pt x="4592575" y="0"/>
                </a:cubicBezTo>
                <a:cubicBezTo>
                  <a:pt x="4949862" y="6665"/>
                  <a:pt x="4880769" y="-4367"/>
                  <a:pt x="5050449" y="0"/>
                </a:cubicBezTo>
                <a:cubicBezTo>
                  <a:pt x="5220129" y="4367"/>
                  <a:pt x="5395237" y="-19108"/>
                  <a:pt x="5733843" y="0"/>
                </a:cubicBezTo>
                <a:cubicBezTo>
                  <a:pt x="6072449" y="19108"/>
                  <a:pt x="6160264" y="20541"/>
                  <a:pt x="6492411" y="0"/>
                </a:cubicBezTo>
                <a:cubicBezTo>
                  <a:pt x="6824558" y="-20541"/>
                  <a:pt x="7334269" y="54011"/>
                  <a:pt x="7702019" y="0"/>
                </a:cubicBezTo>
                <a:cubicBezTo>
                  <a:pt x="7819170" y="10411"/>
                  <a:pt x="7896074" y="93517"/>
                  <a:pt x="7886700" y="184681"/>
                </a:cubicBezTo>
                <a:cubicBezTo>
                  <a:pt x="7895280" y="317112"/>
                  <a:pt x="7889848" y="561816"/>
                  <a:pt x="7886700" y="718533"/>
                </a:cubicBezTo>
                <a:cubicBezTo>
                  <a:pt x="7883552" y="875250"/>
                  <a:pt x="7900346" y="1228845"/>
                  <a:pt x="7886700" y="1428166"/>
                </a:cubicBezTo>
                <a:cubicBezTo>
                  <a:pt x="7873054" y="1627487"/>
                  <a:pt x="7884191" y="1685177"/>
                  <a:pt x="7886700" y="1903424"/>
                </a:cubicBezTo>
                <a:cubicBezTo>
                  <a:pt x="7889209" y="2121671"/>
                  <a:pt x="7898563" y="2434295"/>
                  <a:pt x="7886700" y="2671650"/>
                </a:cubicBezTo>
                <a:cubicBezTo>
                  <a:pt x="7874837" y="2909005"/>
                  <a:pt x="7892258" y="3175117"/>
                  <a:pt x="7886700" y="3381283"/>
                </a:cubicBezTo>
                <a:cubicBezTo>
                  <a:pt x="7881142" y="3587449"/>
                  <a:pt x="7904816" y="3936291"/>
                  <a:pt x="7886700" y="4149509"/>
                </a:cubicBezTo>
                <a:cubicBezTo>
                  <a:pt x="7868584" y="4362727"/>
                  <a:pt x="7902127" y="4424729"/>
                  <a:pt x="7886700" y="4624768"/>
                </a:cubicBezTo>
                <a:cubicBezTo>
                  <a:pt x="7871273" y="4824807"/>
                  <a:pt x="7900579" y="5041863"/>
                  <a:pt x="7886700" y="5217213"/>
                </a:cubicBezTo>
                <a:cubicBezTo>
                  <a:pt x="7872821" y="5392563"/>
                  <a:pt x="7900902" y="5816037"/>
                  <a:pt x="7886700" y="6044033"/>
                </a:cubicBezTo>
                <a:cubicBezTo>
                  <a:pt x="7905333" y="6144589"/>
                  <a:pt x="7803943" y="6226053"/>
                  <a:pt x="7702019" y="6228714"/>
                </a:cubicBezTo>
                <a:cubicBezTo>
                  <a:pt x="7473737" y="6250251"/>
                  <a:pt x="7346584" y="6232216"/>
                  <a:pt x="7093798" y="6228714"/>
                </a:cubicBezTo>
                <a:cubicBezTo>
                  <a:pt x="6841012" y="6225212"/>
                  <a:pt x="6771487" y="6235053"/>
                  <a:pt x="6485577" y="6228714"/>
                </a:cubicBezTo>
                <a:cubicBezTo>
                  <a:pt x="6199667" y="6222375"/>
                  <a:pt x="6203238" y="6208489"/>
                  <a:pt x="6027703" y="6228714"/>
                </a:cubicBezTo>
                <a:cubicBezTo>
                  <a:pt x="5852168" y="6248939"/>
                  <a:pt x="5366730" y="6270253"/>
                  <a:pt x="5193962" y="6228714"/>
                </a:cubicBezTo>
                <a:cubicBezTo>
                  <a:pt x="5021194" y="6187175"/>
                  <a:pt x="4748429" y="6198575"/>
                  <a:pt x="4435394" y="6228714"/>
                </a:cubicBezTo>
                <a:cubicBezTo>
                  <a:pt x="4122359" y="6258853"/>
                  <a:pt x="4131036" y="6232151"/>
                  <a:pt x="3902346" y="6228714"/>
                </a:cubicBezTo>
                <a:cubicBezTo>
                  <a:pt x="3673656" y="6225277"/>
                  <a:pt x="3528376" y="6224884"/>
                  <a:pt x="3369299" y="6228714"/>
                </a:cubicBezTo>
                <a:cubicBezTo>
                  <a:pt x="3210222" y="6232544"/>
                  <a:pt x="2864981" y="6196375"/>
                  <a:pt x="2535558" y="6228714"/>
                </a:cubicBezTo>
                <a:cubicBezTo>
                  <a:pt x="2206135" y="6261053"/>
                  <a:pt x="2079480" y="6193018"/>
                  <a:pt x="1776990" y="6228714"/>
                </a:cubicBezTo>
                <a:cubicBezTo>
                  <a:pt x="1474500" y="6264410"/>
                  <a:pt x="1495701" y="6235446"/>
                  <a:pt x="1319116" y="6228714"/>
                </a:cubicBezTo>
                <a:cubicBezTo>
                  <a:pt x="1142531" y="6221982"/>
                  <a:pt x="476217" y="6224752"/>
                  <a:pt x="184681" y="6228714"/>
                </a:cubicBezTo>
                <a:cubicBezTo>
                  <a:pt x="99170" y="6230550"/>
                  <a:pt x="-19247" y="6132841"/>
                  <a:pt x="0" y="6044033"/>
                </a:cubicBezTo>
                <a:cubicBezTo>
                  <a:pt x="30574" y="5736569"/>
                  <a:pt x="-34351" y="5523649"/>
                  <a:pt x="0" y="5275807"/>
                </a:cubicBezTo>
                <a:cubicBezTo>
                  <a:pt x="34351" y="5027965"/>
                  <a:pt x="20138" y="4850290"/>
                  <a:pt x="0" y="4741955"/>
                </a:cubicBezTo>
                <a:cubicBezTo>
                  <a:pt x="-20138" y="4633620"/>
                  <a:pt x="-23003" y="4290369"/>
                  <a:pt x="0" y="4032322"/>
                </a:cubicBezTo>
                <a:cubicBezTo>
                  <a:pt x="23003" y="3774275"/>
                  <a:pt x="-10959" y="3528671"/>
                  <a:pt x="0" y="3381283"/>
                </a:cubicBezTo>
                <a:cubicBezTo>
                  <a:pt x="10959" y="3233895"/>
                  <a:pt x="-16974" y="3082627"/>
                  <a:pt x="0" y="2906024"/>
                </a:cubicBezTo>
                <a:cubicBezTo>
                  <a:pt x="16974" y="2729421"/>
                  <a:pt x="27389" y="2412761"/>
                  <a:pt x="0" y="2196392"/>
                </a:cubicBezTo>
                <a:cubicBezTo>
                  <a:pt x="-27389" y="1980023"/>
                  <a:pt x="-16741" y="1753041"/>
                  <a:pt x="0" y="1486759"/>
                </a:cubicBezTo>
                <a:cubicBezTo>
                  <a:pt x="16741" y="1220477"/>
                  <a:pt x="14585" y="1032672"/>
                  <a:pt x="0" y="835720"/>
                </a:cubicBezTo>
                <a:cubicBezTo>
                  <a:pt x="-14585" y="638768"/>
                  <a:pt x="-22590" y="432343"/>
                  <a:pt x="0" y="184681"/>
                </a:cubicBezTo>
                <a:close/>
              </a:path>
              <a:path w="7886700" h="6228714" stroke="0" extrusionOk="0">
                <a:moveTo>
                  <a:pt x="0" y="184681"/>
                </a:moveTo>
                <a:cubicBezTo>
                  <a:pt x="-8111" y="80500"/>
                  <a:pt x="59851" y="1433"/>
                  <a:pt x="184681" y="0"/>
                </a:cubicBezTo>
                <a:cubicBezTo>
                  <a:pt x="493532" y="6723"/>
                  <a:pt x="592524" y="-2050"/>
                  <a:pt x="943249" y="0"/>
                </a:cubicBezTo>
                <a:cubicBezTo>
                  <a:pt x="1293974" y="2050"/>
                  <a:pt x="1420215" y="-4610"/>
                  <a:pt x="1776990" y="0"/>
                </a:cubicBezTo>
                <a:cubicBezTo>
                  <a:pt x="2133765" y="4610"/>
                  <a:pt x="2015618" y="5196"/>
                  <a:pt x="2234864" y="0"/>
                </a:cubicBezTo>
                <a:cubicBezTo>
                  <a:pt x="2454110" y="-5196"/>
                  <a:pt x="2611549" y="17277"/>
                  <a:pt x="2918258" y="0"/>
                </a:cubicBezTo>
                <a:cubicBezTo>
                  <a:pt x="3224967" y="-17277"/>
                  <a:pt x="3226414" y="11602"/>
                  <a:pt x="3376133" y="0"/>
                </a:cubicBezTo>
                <a:cubicBezTo>
                  <a:pt x="3525852" y="-11602"/>
                  <a:pt x="3779010" y="-20689"/>
                  <a:pt x="4059527" y="0"/>
                </a:cubicBezTo>
                <a:cubicBezTo>
                  <a:pt x="4340044" y="20689"/>
                  <a:pt x="4484074" y="30318"/>
                  <a:pt x="4667748" y="0"/>
                </a:cubicBezTo>
                <a:cubicBezTo>
                  <a:pt x="4851422" y="-30318"/>
                  <a:pt x="5232166" y="25358"/>
                  <a:pt x="5426316" y="0"/>
                </a:cubicBezTo>
                <a:cubicBezTo>
                  <a:pt x="5620466" y="-25358"/>
                  <a:pt x="5768898" y="-11951"/>
                  <a:pt x="5884190" y="0"/>
                </a:cubicBezTo>
                <a:cubicBezTo>
                  <a:pt x="5999482" y="11951"/>
                  <a:pt x="6359767" y="-4295"/>
                  <a:pt x="6492411" y="0"/>
                </a:cubicBezTo>
                <a:cubicBezTo>
                  <a:pt x="6625055" y="4295"/>
                  <a:pt x="7187348" y="-53987"/>
                  <a:pt x="7702019" y="0"/>
                </a:cubicBezTo>
                <a:cubicBezTo>
                  <a:pt x="7821817" y="-2244"/>
                  <a:pt x="7894509" y="64819"/>
                  <a:pt x="7886700" y="184681"/>
                </a:cubicBezTo>
                <a:cubicBezTo>
                  <a:pt x="7907739" y="347972"/>
                  <a:pt x="7860017" y="640702"/>
                  <a:pt x="7886700" y="835720"/>
                </a:cubicBezTo>
                <a:cubicBezTo>
                  <a:pt x="7913383" y="1030738"/>
                  <a:pt x="7911803" y="1388166"/>
                  <a:pt x="7886700" y="1603946"/>
                </a:cubicBezTo>
                <a:cubicBezTo>
                  <a:pt x="7861597" y="1819726"/>
                  <a:pt x="7896483" y="2159826"/>
                  <a:pt x="7886700" y="2372172"/>
                </a:cubicBezTo>
                <a:cubicBezTo>
                  <a:pt x="7876917" y="2584518"/>
                  <a:pt x="7879968" y="2815878"/>
                  <a:pt x="7886700" y="3140399"/>
                </a:cubicBezTo>
                <a:cubicBezTo>
                  <a:pt x="7893432" y="3464920"/>
                  <a:pt x="7880457" y="3569960"/>
                  <a:pt x="7886700" y="3732844"/>
                </a:cubicBezTo>
                <a:cubicBezTo>
                  <a:pt x="7892943" y="3895729"/>
                  <a:pt x="7889399" y="4119008"/>
                  <a:pt x="7886700" y="4442477"/>
                </a:cubicBezTo>
                <a:cubicBezTo>
                  <a:pt x="7884001" y="4765946"/>
                  <a:pt x="7870622" y="4778596"/>
                  <a:pt x="7886700" y="5034922"/>
                </a:cubicBezTo>
                <a:cubicBezTo>
                  <a:pt x="7902778" y="5291248"/>
                  <a:pt x="7847521" y="5554788"/>
                  <a:pt x="7886700" y="6044033"/>
                </a:cubicBezTo>
                <a:cubicBezTo>
                  <a:pt x="7886932" y="6136914"/>
                  <a:pt x="7800835" y="6229049"/>
                  <a:pt x="7702019" y="6228714"/>
                </a:cubicBezTo>
                <a:cubicBezTo>
                  <a:pt x="7450646" y="6193432"/>
                  <a:pt x="7106170" y="6200186"/>
                  <a:pt x="6943451" y="6228714"/>
                </a:cubicBezTo>
                <a:cubicBezTo>
                  <a:pt x="6780732" y="6257242"/>
                  <a:pt x="6412060" y="6199118"/>
                  <a:pt x="6260057" y="6228714"/>
                </a:cubicBezTo>
                <a:cubicBezTo>
                  <a:pt x="6108054" y="6258310"/>
                  <a:pt x="5953698" y="6241536"/>
                  <a:pt x="5651836" y="6228714"/>
                </a:cubicBezTo>
                <a:cubicBezTo>
                  <a:pt x="5349974" y="6215892"/>
                  <a:pt x="5097423" y="6204173"/>
                  <a:pt x="4893268" y="6228714"/>
                </a:cubicBezTo>
                <a:cubicBezTo>
                  <a:pt x="4689113" y="6253255"/>
                  <a:pt x="4596147" y="6234400"/>
                  <a:pt x="4360221" y="6228714"/>
                </a:cubicBezTo>
                <a:cubicBezTo>
                  <a:pt x="4124295" y="6223028"/>
                  <a:pt x="3800483" y="6265121"/>
                  <a:pt x="3601653" y="6228714"/>
                </a:cubicBezTo>
                <a:cubicBezTo>
                  <a:pt x="3402823" y="6192307"/>
                  <a:pt x="3336115" y="6224437"/>
                  <a:pt x="3143779" y="6228714"/>
                </a:cubicBezTo>
                <a:cubicBezTo>
                  <a:pt x="2951443" y="6232991"/>
                  <a:pt x="2581902" y="6249992"/>
                  <a:pt x="2385211" y="6228714"/>
                </a:cubicBezTo>
                <a:cubicBezTo>
                  <a:pt x="2188520" y="6207436"/>
                  <a:pt x="2107920" y="6208345"/>
                  <a:pt x="1927337" y="6228714"/>
                </a:cubicBezTo>
                <a:cubicBezTo>
                  <a:pt x="1746754" y="6249083"/>
                  <a:pt x="1402866" y="6216482"/>
                  <a:pt x="1168769" y="6228714"/>
                </a:cubicBezTo>
                <a:cubicBezTo>
                  <a:pt x="934672" y="6240946"/>
                  <a:pt x="538971" y="6213331"/>
                  <a:pt x="184681" y="6228714"/>
                </a:cubicBezTo>
                <a:cubicBezTo>
                  <a:pt x="60069" y="6234698"/>
                  <a:pt x="-10029" y="6143826"/>
                  <a:pt x="0" y="6044033"/>
                </a:cubicBezTo>
                <a:cubicBezTo>
                  <a:pt x="-5049" y="5947757"/>
                  <a:pt x="12839" y="5690916"/>
                  <a:pt x="0" y="5568774"/>
                </a:cubicBezTo>
                <a:cubicBezTo>
                  <a:pt x="-12839" y="5446632"/>
                  <a:pt x="-16586" y="5208505"/>
                  <a:pt x="0" y="4917735"/>
                </a:cubicBezTo>
                <a:cubicBezTo>
                  <a:pt x="16586" y="4626965"/>
                  <a:pt x="-6933" y="4529488"/>
                  <a:pt x="0" y="4208103"/>
                </a:cubicBezTo>
                <a:cubicBezTo>
                  <a:pt x="6933" y="3886718"/>
                  <a:pt x="-17313" y="3787253"/>
                  <a:pt x="0" y="3498470"/>
                </a:cubicBezTo>
                <a:cubicBezTo>
                  <a:pt x="17313" y="3209687"/>
                  <a:pt x="14086" y="3169044"/>
                  <a:pt x="0" y="3023212"/>
                </a:cubicBezTo>
                <a:cubicBezTo>
                  <a:pt x="-14086" y="2877380"/>
                  <a:pt x="23532" y="2635061"/>
                  <a:pt x="0" y="2313579"/>
                </a:cubicBezTo>
                <a:cubicBezTo>
                  <a:pt x="-23532" y="1992097"/>
                  <a:pt x="-15617" y="1971617"/>
                  <a:pt x="0" y="1721133"/>
                </a:cubicBezTo>
                <a:cubicBezTo>
                  <a:pt x="15617" y="1470649"/>
                  <a:pt x="18073" y="1181837"/>
                  <a:pt x="0" y="1011501"/>
                </a:cubicBezTo>
                <a:cubicBezTo>
                  <a:pt x="-18073" y="841165"/>
                  <a:pt x="38637" y="462246"/>
                  <a:pt x="0" y="184681"/>
                </a:cubicBezTo>
                <a:close/>
              </a:path>
            </a:pathLst>
          </a:custGeom>
          <a:solidFill>
            <a:schemeClr val="bg1"/>
          </a:solidFill>
          <a:ln>
            <a:extLst>
              <a:ext uri="{C807C97D-BFC1-408E-A445-0C87EB9F89A2}">
                <ask:lineSketchStyleProps xmlns:ask="http://schemas.microsoft.com/office/drawing/2018/sketchyshapes" sd="2742615537">
                  <a:prstGeom prst="roundRect">
                    <a:avLst>
                      <a:gd name="adj" fmla="val 296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7B20C-CDF0-4B20-8C05-0D60B5923E0E}" type="datetimeFigureOut">
              <a:rPr lang="en-US" smtClean="0"/>
              <a:t>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9401F-55CA-4D2C-BF2E-6AD548BC3EFE}" type="slidenum">
              <a:rPr lang="en-US" smtClean="0"/>
              <a:t>‹#›</a:t>
            </a:fld>
            <a:endParaRPr lang="en-US"/>
          </a:p>
        </p:txBody>
      </p:sp>
    </p:spTree>
    <p:extLst>
      <p:ext uri="{BB962C8B-B14F-4D97-AF65-F5344CB8AC3E}">
        <p14:creationId xmlns:p14="http://schemas.microsoft.com/office/powerpoint/2010/main" val="1953057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99CC0-6ABF-462D-96EA-7235282C23FE}" type="datetimeFigureOut">
              <a:rPr lang="en-US" smtClean="0"/>
              <a:t>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C16E-1559-4077-82F3-B215D244207A}" type="slidenum">
              <a:rPr lang="en-US" smtClean="0"/>
              <a:t>‹#›</a:t>
            </a:fld>
            <a:endParaRPr lang="en-US"/>
          </a:p>
        </p:txBody>
      </p:sp>
      <p:pic>
        <p:nvPicPr>
          <p:cNvPr id="7" name="Picture 6" descr="A close up of a book&#10;&#10;Description automatically generated">
            <a:extLst>
              <a:ext uri="{FF2B5EF4-FFF2-40B4-BE49-F238E27FC236}">
                <a16:creationId xmlns:a16="http://schemas.microsoft.com/office/drawing/2014/main" id="{47FF2D97-ADDB-4478-B27E-18923F3C2163}"/>
              </a:ext>
            </a:extLst>
          </p:cNvPr>
          <p:cNvPicPr>
            <a:picLocks noChangeAspect="1"/>
          </p:cNvPicPr>
          <p:nvPr userDrawn="1"/>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l="10037" r="-2" b="-2"/>
          <a:stretch/>
        </p:blipFill>
        <p:spPr>
          <a:xfrm>
            <a:off x="-1" y="-1"/>
            <a:ext cx="9243061" cy="6858001"/>
          </a:xfrm>
          <a:prstGeom prst="rect">
            <a:avLst/>
          </a:prstGeom>
        </p:spPr>
      </p:pic>
    </p:spTree>
    <p:extLst>
      <p:ext uri="{BB962C8B-B14F-4D97-AF65-F5344CB8AC3E}">
        <p14:creationId xmlns:p14="http://schemas.microsoft.com/office/powerpoint/2010/main" val="23778687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C00EDF-87AB-4B5F-936A-EE8E8DB1CAB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331C6ECB-7988-4B16-B7E8-6BCE67D8B5E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38B44E-DBD6-463A-A029-BACBEDF5B9C4}"/>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A138A376-BAD2-4007-8D6E-5F3F9A39082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FB0344FB-48C5-4645-8373-182E65BA3EE5}"/>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C34447C0-1125-4F20-B677-DA577394B34A}" type="slidenum">
              <a:rPr lang="en-US"/>
              <a:pPr>
                <a:defRPr/>
              </a:pPr>
              <a:t>‹#›</a:t>
            </a:fld>
            <a:endParaRPr lang="en-US"/>
          </a:p>
        </p:txBody>
      </p:sp>
    </p:spTree>
    <p:extLst>
      <p:ext uri="{BB962C8B-B14F-4D97-AF65-F5344CB8AC3E}">
        <p14:creationId xmlns:p14="http://schemas.microsoft.com/office/powerpoint/2010/main" val="10155062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ref.ly/logosres/ndsb62mk?ref=Bible.Mk9.19-24&amp;off=3192&amp;ctx=+most+illuminating.+~Originally+he+had+co"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58484-746B-4AEB-B0DB-42491046B173}"/>
              </a:ext>
            </a:extLst>
          </p:cNvPr>
          <p:cNvPicPr>
            <a:picLocks noChangeAspect="1"/>
          </p:cNvPicPr>
          <p:nvPr/>
        </p:nvPicPr>
        <p:blipFill rotWithShape="1">
          <a:blip r:embed="rId2" cstate="print"/>
          <a:srcRect l="5833" r="1666"/>
          <a:stretch/>
        </p:blipFill>
        <p:spPr>
          <a:xfrm rot="21206803">
            <a:off x="189048" y="425836"/>
            <a:ext cx="3581400" cy="2182623"/>
          </a:xfrm>
          <a:prstGeom prst="rect">
            <a:avLst/>
          </a:prstGeom>
          <a:ln>
            <a:noFill/>
          </a:ln>
          <a:effectLst>
            <a:softEdge rad="112500"/>
          </a:effectLst>
        </p:spPr>
      </p:pic>
      <p:sp>
        <p:nvSpPr>
          <p:cNvPr id="15363" name="TextBox 3">
            <a:extLst>
              <a:ext uri="{FF2B5EF4-FFF2-40B4-BE49-F238E27FC236}">
                <a16:creationId xmlns:a16="http://schemas.microsoft.com/office/drawing/2014/main" id="{9B12B3BB-ECC8-42D7-9843-DDD2B3A7342A}"/>
              </a:ext>
            </a:extLst>
          </p:cNvPr>
          <p:cNvSpPr txBox="1">
            <a:spLocks noChangeArrowheads="1"/>
          </p:cNvSpPr>
          <p:nvPr/>
        </p:nvSpPr>
        <p:spPr bwMode="auto">
          <a:xfrm>
            <a:off x="3657600" y="533400"/>
            <a:ext cx="5029200" cy="76993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a:extLst>
              <a:ext uri="{FF2B5EF4-FFF2-40B4-BE49-F238E27FC236}">
                <a16:creationId xmlns:a16="http://schemas.microsoft.com/office/drawing/2014/main" id="{2281E98E-8A5C-4118-8046-64DA73CFBC72}"/>
              </a:ext>
            </a:extLst>
          </p:cNvPr>
          <p:cNvSpPr txBox="1">
            <a:spLocks noChangeArrowheads="1"/>
          </p:cNvSpPr>
          <p:nvPr/>
        </p:nvSpPr>
        <p:spPr bwMode="auto">
          <a:xfrm>
            <a:off x="384175" y="2879725"/>
            <a:ext cx="8440738" cy="2739211"/>
          </a:xfrm>
          <a:prstGeom prst="rect">
            <a:avLst/>
          </a:prstGeom>
          <a:noFill/>
          <a:ln w="9525">
            <a:solidFill>
              <a:schemeClr val="accent2"/>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Monday: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Is One Faith as Good as Another?</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Tuesday: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Things that Encourage</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The Peace of God</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Settled in Complacency</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The Earnest Cry of Bartimaeus</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860A12-F08D-409D-8057-E174F9370600}"/>
              </a:ext>
            </a:extLst>
          </p:cNvPr>
          <p:cNvSpPr/>
          <p:nvPr/>
        </p:nvSpPr>
        <p:spPr>
          <a:xfrm>
            <a:off x="0" y="508000"/>
            <a:ext cx="4886960" cy="415498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chemeClr val="accent1"/>
                </a:solidFill>
                <a:latin typeface="Ink Free" panose="03080402000500000000" pitchFamily="66" charset="0"/>
              </a:rPr>
              <a:t>H</a:t>
            </a:r>
            <a:r>
              <a:rPr lang="en-US" sz="9600" b="1" cap="none" spc="0" dirty="0">
                <a:ln/>
                <a:solidFill>
                  <a:schemeClr val="accent1"/>
                </a:solidFill>
                <a:effectLst/>
                <a:latin typeface="Ink Free" panose="03080402000500000000" pitchFamily="66" charset="0"/>
              </a:rPr>
              <a:t>elp</a:t>
            </a:r>
          </a:p>
          <a:p>
            <a:pPr algn="ctr"/>
            <a:r>
              <a:rPr lang="en-US" sz="7200" b="1" cap="none" spc="0" dirty="0">
                <a:ln/>
                <a:solidFill>
                  <a:schemeClr val="accent1"/>
                </a:solidFill>
                <a:effectLst/>
                <a:latin typeface="Ink Free" panose="03080402000500000000" pitchFamily="66" charset="0"/>
              </a:rPr>
              <a:t>My</a:t>
            </a:r>
            <a:endParaRPr lang="en-US" sz="7200" b="1" dirty="0">
              <a:ln/>
              <a:solidFill>
                <a:schemeClr val="accent1"/>
              </a:solidFill>
              <a:latin typeface="Ink Free" panose="03080402000500000000" pitchFamily="66" charset="0"/>
            </a:endParaRPr>
          </a:p>
          <a:p>
            <a:pPr algn="ctr"/>
            <a:r>
              <a:rPr lang="en-US" sz="9600" b="1" dirty="0">
                <a:ln/>
                <a:solidFill>
                  <a:schemeClr val="accent1"/>
                </a:solidFill>
                <a:latin typeface="Ink Free" panose="03080402000500000000" pitchFamily="66" charset="0"/>
              </a:rPr>
              <a:t>Unbelief</a:t>
            </a:r>
            <a:endParaRPr lang="en-US" sz="9600" b="1" cap="none" spc="0" dirty="0">
              <a:ln/>
              <a:solidFill>
                <a:schemeClr val="accent1"/>
              </a:solidFill>
              <a:effectLst/>
              <a:latin typeface="Ink Free" panose="03080402000500000000" pitchFamily="66" charset="0"/>
            </a:endParaRPr>
          </a:p>
        </p:txBody>
      </p:sp>
      <p:sp>
        <p:nvSpPr>
          <p:cNvPr id="5" name="Oval 4">
            <a:extLst>
              <a:ext uri="{FF2B5EF4-FFF2-40B4-BE49-F238E27FC236}">
                <a16:creationId xmlns:a16="http://schemas.microsoft.com/office/drawing/2014/main" id="{DB6CCAB6-887B-4162-BDFF-105D2D674364}"/>
              </a:ext>
            </a:extLst>
          </p:cNvPr>
          <p:cNvSpPr/>
          <p:nvPr/>
        </p:nvSpPr>
        <p:spPr>
          <a:xfrm>
            <a:off x="1040718" y="5232400"/>
            <a:ext cx="2805524" cy="991467"/>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lumMod val="20000"/>
                    <a:lumOff val="80000"/>
                  </a:schemeClr>
                </a:solidFill>
                <a:effectLst>
                  <a:outerShdw blurRad="38100" dist="38100" dir="2700000" algn="tl">
                    <a:srgbClr val="000000">
                      <a:alpha val="43137"/>
                    </a:srgbClr>
                  </a:outerShdw>
                </a:effectLst>
              </a:rPr>
              <a:t>Mark 9:24</a:t>
            </a:r>
          </a:p>
        </p:txBody>
      </p:sp>
    </p:spTree>
    <p:extLst>
      <p:ext uri="{BB962C8B-B14F-4D97-AF65-F5344CB8AC3E}">
        <p14:creationId xmlns:p14="http://schemas.microsoft.com/office/powerpoint/2010/main" val="1737504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92A6B-33EB-48D6-9A95-55D740CA087E}"/>
              </a:ext>
            </a:extLst>
          </p:cNvPr>
          <p:cNvSpPr/>
          <p:nvPr/>
        </p:nvSpPr>
        <p:spPr>
          <a:xfrm>
            <a:off x="0" y="284480"/>
            <a:ext cx="3556000" cy="24852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6000"/>
              </a:lnSpc>
            </a:pPr>
            <a:r>
              <a:rPr lang="en-US" sz="7200" b="1" dirty="0">
                <a:ln/>
                <a:solidFill>
                  <a:schemeClr val="accent1"/>
                </a:solidFill>
                <a:latin typeface="Ink Free" panose="03080402000500000000" pitchFamily="66" charset="0"/>
              </a:rPr>
              <a:t>H</a:t>
            </a:r>
            <a:r>
              <a:rPr lang="en-US" sz="7200" b="1" cap="none" spc="0" dirty="0">
                <a:ln/>
                <a:solidFill>
                  <a:schemeClr val="accent1"/>
                </a:solidFill>
                <a:effectLst/>
                <a:latin typeface="Ink Free" panose="03080402000500000000" pitchFamily="66" charset="0"/>
              </a:rPr>
              <a:t>elp</a:t>
            </a:r>
          </a:p>
          <a:p>
            <a:pPr algn="ctr">
              <a:lnSpc>
                <a:spcPts val="6000"/>
              </a:lnSpc>
            </a:pPr>
            <a:r>
              <a:rPr lang="en-US" sz="4800" b="1" cap="none" spc="0" dirty="0">
                <a:ln/>
                <a:solidFill>
                  <a:schemeClr val="accent1"/>
                </a:solidFill>
                <a:effectLst/>
                <a:latin typeface="Ink Free" panose="03080402000500000000" pitchFamily="66" charset="0"/>
              </a:rPr>
              <a:t>My</a:t>
            </a:r>
            <a:endParaRPr lang="en-US" sz="4800" b="1" dirty="0">
              <a:ln/>
              <a:solidFill>
                <a:schemeClr val="accent1"/>
              </a:solidFill>
              <a:latin typeface="Ink Free" panose="03080402000500000000" pitchFamily="66" charset="0"/>
            </a:endParaRPr>
          </a:p>
          <a:p>
            <a:pPr algn="ctr">
              <a:lnSpc>
                <a:spcPts val="6000"/>
              </a:lnSpc>
            </a:pPr>
            <a:r>
              <a:rPr lang="en-US" sz="7200" b="1" dirty="0">
                <a:ln/>
                <a:solidFill>
                  <a:schemeClr val="accent1"/>
                </a:solidFill>
                <a:latin typeface="Ink Free" panose="03080402000500000000" pitchFamily="66" charset="0"/>
              </a:rPr>
              <a:t>Unbelief</a:t>
            </a:r>
            <a:endParaRPr lang="en-US" sz="7200" b="1" cap="none" spc="0" dirty="0">
              <a:ln/>
              <a:solidFill>
                <a:schemeClr val="accent1"/>
              </a:solidFill>
              <a:effectLst/>
              <a:latin typeface="Ink Free" panose="03080402000500000000" pitchFamily="66" charset="0"/>
            </a:endParaRPr>
          </a:p>
        </p:txBody>
      </p:sp>
      <p:sp>
        <p:nvSpPr>
          <p:cNvPr id="3" name="TextBox 2">
            <a:extLst>
              <a:ext uri="{FF2B5EF4-FFF2-40B4-BE49-F238E27FC236}">
                <a16:creationId xmlns:a16="http://schemas.microsoft.com/office/drawing/2014/main" id="{81612DB2-5996-40B5-9A84-88284CE54975}"/>
              </a:ext>
            </a:extLst>
          </p:cNvPr>
          <p:cNvSpPr txBox="1"/>
          <p:nvPr/>
        </p:nvSpPr>
        <p:spPr>
          <a:xfrm>
            <a:off x="3647440" y="689788"/>
            <a:ext cx="5110480" cy="523220"/>
          </a:xfrm>
          <a:prstGeom prst="rect">
            <a:avLst/>
          </a:prstGeom>
          <a:noFill/>
        </p:spPr>
        <p:txBody>
          <a:bodyPr wrap="square" rtlCol="0">
            <a:spAutoFit/>
          </a:bodyPr>
          <a:lstStyle/>
          <a:p>
            <a:pPr marL="400050" indent="-400050">
              <a:buFont typeface="+mj-lt"/>
              <a:buAutoNum type="romanUcPeriod"/>
            </a:pPr>
            <a:r>
              <a:rPr lang="en-US" sz="2800" b="1" dirty="0">
                <a:latin typeface="Ink Free" panose="03080402000500000000" pitchFamily="66" charset="0"/>
              </a:rPr>
              <a:t>Help me Have </a:t>
            </a:r>
            <a:r>
              <a:rPr lang="en-US" sz="2800" b="1" u="sng" dirty="0">
                <a:latin typeface="Ink Free" panose="03080402000500000000" pitchFamily="66" charset="0"/>
              </a:rPr>
              <a:t>Stronger Faith</a:t>
            </a:r>
          </a:p>
        </p:txBody>
      </p:sp>
      <p:sp>
        <p:nvSpPr>
          <p:cNvPr id="4" name="Oval 3">
            <a:extLst>
              <a:ext uri="{FF2B5EF4-FFF2-40B4-BE49-F238E27FC236}">
                <a16:creationId xmlns:a16="http://schemas.microsoft.com/office/drawing/2014/main" id="{0FB07B80-ADA7-45F0-B427-57A2BAAE7061}"/>
              </a:ext>
            </a:extLst>
          </p:cNvPr>
          <p:cNvSpPr/>
          <p:nvPr/>
        </p:nvSpPr>
        <p:spPr>
          <a:xfrm>
            <a:off x="748959" y="5902961"/>
            <a:ext cx="2058082" cy="863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20000"/>
                    <a:lumOff val="80000"/>
                  </a:schemeClr>
                </a:solidFill>
                <a:effectLst>
                  <a:outerShdw blurRad="38100" dist="38100" dir="2700000" algn="tl">
                    <a:srgbClr val="000000">
                      <a:alpha val="43137"/>
                    </a:srgbClr>
                  </a:outerShdw>
                </a:effectLst>
              </a:rPr>
              <a:t>Mark 9:24</a:t>
            </a:r>
          </a:p>
        </p:txBody>
      </p:sp>
    </p:spTree>
    <p:extLst>
      <p:ext uri="{BB962C8B-B14F-4D97-AF65-F5344CB8AC3E}">
        <p14:creationId xmlns:p14="http://schemas.microsoft.com/office/powerpoint/2010/main" val="151800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1CCC4D-B0F5-4CA1-B8CB-521B392995FB}"/>
              </a:ext>
            </a:extLst>
          </p:cNvPr>
          <p:cNvSpPr txBox="1"/>
          <p:nvPr/>
        </p:nvSpPr>
        <p:spPr>
          <a:xfrm>
            <a:off x="2204720" y="750748"/>
            <a:ext cx="5110480" cy="523220"/>
          </a:xfrm>
          <a:prstGeom prst="rect">
            <a:avLst/>
          </a:prstGeom>
          <a:noFill/>
        </p:spPr>
        <p:txBody>
          <a:bodyPr wrap="square" rtlCol="0">
            <a:spAutoFit/>
          </a:bodyPr>
          <a:lstStyle/>
          <a:p>
            <a:pPr marL="400050" indent="-400050">
              <a:buFont typeface="+mj-lt"/>
              <a:buAutoNum type="romanUcPeriod"/>
            </a:pPr>
            <a:r>
              <a:rPr lang="en-US" sz="2800" b="1" dirty="0">
                <a:latin typeface="Ink Free" panose="03080402000500000000" pitchFamily="66" charset="0"/>
              </a:rPr>
              <a:t>Help me Have </a:t>
            </a:r>
            <a:r>
              <a:rPr lang="en-US" sz="2800" b="1" u="sng" dirty="0">
                <a:latin typeface="Ink Free" panose="03080402000500000000" pitchFamily="66" charset="0"/>
              </a:rPr>
              <a:t>Stronger Faith</a:t>
            </a:r>
          </a:p>
        </p:txBody>
      </p:sp>
      <p:sp>
        <p:nvSpPr>
          <p:cNvPr id="2" name="TextBox 1">
            <a:extLst>
              <a:ext uri="{FF2B5EF4-FFF2-40B4-BE49-F238E27FC236}">
                <a16:creationId xmlns:a16="http://schemas.microsoft.com/office/drawing/2014/main" id="{0FC20191-B170-457A-BAD0-7614F2072C9D}"/>
              </a:ext>
            </a:extLst>
          </p:cNvPr>
          <p:cNvSpPr txBox="1"/>
          <p:nvPr/>
        </p:nvSpPr>
        <p:spPr>
          <a:xfrm>
            <a:off x="673160" y="1877520"/>
            <a:ext cx="7965514" cy="1569660"/>
          </a:xfrm>
          <a:prstGeom prst="rect">
            <a:avLst/>
          </a:prstGeom>
          <a:noFill/>
        </p:spPr>
        <p:txBody>
          <a:bodyPr wrap="square" rtlCol="0">
            <a:spAutoFit/>
          </a:bodyPr>
          <a:lstStyle/>
          <a:p>
            <a:pPr marL="457200" indent="-457200">
              <a:buFont typeface="+mj-lt"/>
              <a:buAutoNum type="alphaUcPeriod"/>
            </a:pPr>
            <a:r>
              <a:rPr lang="en-US" sz="2400" b="1" dirty="0"/>
              <a:t>Possible to have faith – yet not as strong as should be</a:t>
            </a:r>
          </a:p>
          <a:p>
            <a:pPr marL="914400" lvl="1" indent="-457200">
              <a:buFont typeface="+mj-lt"/>
              <a:buAutoNum type="arabicPeriod"/>
            </a:pPr>
            <a:r>
              <a:rPr lang="en-US" sz="2400" i="1" dirty="0"/>
              <a:t>Little faith (Matt. 6:30; 8:26)</a:t>
            </a:r>
          </a:p>
          <a:p>
            <a:pPr marL="914400" lvl="1" indent="-457200">
              <a:buFont typeface="+mj-lt"/>
              <a:buAutoNum type="arabicPeriod"/>
            </a:pPr>
            <a:r>
              <a:rPr lang="en-US" sz="2400" i="1" dirty="0"/>
              <a:t>Fail (Luke 22:32)</a:t>
            </a:r>
          </a:p>
          <a:p>
            <a:pPr marL="914400" lvl="1" indent="-457200">
              <a:buFont typeface="+mj-lt"/>
              <a:buAutoNum type="arabicPeriod"/>
            </a:pPr>
            <a:r>
              <a:rPr lang="en-US" sz="2400" i="1" dirty="0"/>
              <a:t>Weak (Rom. 4:19)</a:t>
            </a:r>
          </a:p>
        </p:txBody>
      </p:sp>
    </p:spTree>
    <p:extLst>
      <p:ext uri="{BB962C8B-B14F-4D97-AF65-F5344CB8AC3E}">
        <p14:creationId xmlns:p14="http://schemas.microsoft.com/office/powerpoint/2010/main" val="2797958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1CCC4D-B0F5-4CA1-B8CB-521B392995FB}"/>
              </a:ext>
            </a:extLst>
          </p:cNvPr>
          <p:cNvSpPr txBox="1"/>
          <p:nvPr/>
        </p:nvSpPr>
        <p:spPr>
          <a:xfrm>
            <a:off x="2204720" y="750748"/>
            <a:ext cx="5110480" cy="523220"/>
          </a:xfrm>
          <a:prstGeom prst="rect">
            <a:avLst/>
          </a:prstGeom>
          <a:noFill/>
        </p:spPr>
        <p:txBody>
          <a:bodyPr wrap="square" rtlCol="0">
            <a:spAutoFit/>
          </a:bodyPr>
          <a:lstStyle/>
          <a:p>
            <a:pPr marL="400050" indent="-400050">
              <a:buFont typeface="+mj-lt"/>
              <a:buAutoNum type="romanUcPeriod"/>
            </a:pPr>
            <a:r>
              <a:rPr lang="en-US" sz="2800" b="1" dirty="0">
                <a:latin typeface="Ink Free" panose="03080402000500000000" pitchFamily="66" charset="0"/>
              </a:rPr>
              <a:t>Help me Have </a:t>
            </a:r>
            <a:r>
              <a:rPr lang="en-US" sz="2800" b="1" u="sng" dirty="0">
                <a:latin typeface="Ink Free" panose="03080402000500000000" pitchFamily="66" charset="0"/>
              </a:rPr>
              <a:t>Stronger Faith</a:t>
            </a:r>
          </a:p>
        </p:txBody>
      </p:sp>
      <p:sp>
        <p:nvSpPr>
          <p:cNvPr id="2" name="TextBox 1">
            <a:extLst>
              <a:ext uri="{FF2B5EF4-FFF2-40B4-BE49-F238E27FC236}">
                <a16:creationId xmlns:a16="http://schemas.microsoft.com/office/drawing/2014/main" id="{0FC20191-B170-457A-BAD0-7614F2072C9D}"/>
              </a:ext>
            </a:extLst>
          </p:cNvPr>
          <p:cNvSpPr txBox="1"/>
          <p:nvPr/>
        </p:nvSpPr>
        <p:spPr>
          <a:xfrm>
            <a:off x="673160" y="1877520"/>
            <a:ext cx="7965514" cy="2308324"/>
          </a:xfrm>
          <a:prstGeom prst="rect">
            <a:avLst/>
          </a:prstGeom>
          <a:noFill/>
        </p:spPr>
        <p:txBody>
          <a:bodyPr wrap="square" rtlCol="0">
            <a:spAutoFit/>
          </a:bodyPr>
          <a:lstStyle/>
          <a:p>
            <a:pPr marL="457200" indent="-457200">
              <a:buFont typeface="+mj-lt"/>
              <a:buAutoNum type="alphaUcPeriod"/>
            </a:pPr>
            <a:r>
              <a:rPr lang="en-US" sz="2400" b="1" dirty="0"/>
              <a:t>Possible to have faith – yet not as strong as should be</a:t>
            </a:r>
          </a:p>
          <a:p>
            <a:pPr marL="457200" indent="-457200">
              <a:buFont typeface="+mj-lt"/>
              <a:buAutoNum type="alphaUcPeriod"/>
            </a:pPr>
            <a:r>
              <a:rPr lang="en-US" sz="2400" b="1" dirty="0"/>
              <a:t>The faith you have can be shaken</a:t>
            </a:r>
          </a:p>
          <a:p>
            <a:pPr marL="914400" lvl="1" indent="-457200">
              <a:buFont typeface="+mj-lt"/>
              <a:buAutoNum type="arabicPeriod"/>
            </a:pPr>
            <a:r>
              <a:rPr lang="en-US" sz="2400" i="1" dirty="0"/>
              <a:t>Because of pressure (1 Thess. 3:3)</a:t>
            </a:r>
          </a:p>
          <a:p>
            <a:pPr marL="914400" lvl="1" indent="-457200">
              <a:buFont typeface="+mj-lt"/>
              <a:buAutoNum type="arabicPeriod"/>
            </a:pPr>
            <a:r>
              <a:rPr lang="en-US" sz="2400" i="1" dirty="0"/>
              <a:t>Because of error (2 Thess. 2:2)</a:t>
            </a:r>
          </a:p>
          <a:p>
            <a:pPr marL="914400" lvl="1" indent="-457200">
              <a:buFont typeface="+mj-lt"/>
              <a:buAutoNum type="arabicPeriod"/>
            </a:pPr>
            <a:r>
              <a:rPr lang="en-US" sz="2400" i="1" dirty="0"/>
              <a:t>Because of neglect (Heb. 2:3; 5:12-13)</a:t>
            </a:r>
          </a:p>
          <a:p>
            <a:pPr marL="914400" lvl="1" indent="-457200">
              <a:buFont typeface="+mj-lt"/>
              <a:buAutoNum type="arabicPeriod"/>
            </a:pPr>
            <a:r>
              <a:rPr lang="en-US" sz="2400" i="1" dirty="0"/>
              <a:t>Because of the failure of others (Mark 9:22)</a:t>
            </a:r>
          </a:p>
        </p:txBody>
      </p:sp>
    </p:spTree>
    <p:extLst>
      <p:ext uri="{BB962C8B-B14F-4D97-AF65-F5344CB8AC3E}">
        <p14:creationId xmlns:p14="http://schemas.microsoft.com/office/powerpoint/2010/main" val="3728647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76091-1AE4-4C71-8D49-B390BE91F564}"/>
              </a:ext>
            </a:extLst>
          </p:cNvPr>
          <p:cNvSpPr txBox="1"/>
          <p:nvPr/>
        </p:nvSpPr>
        <p:spPr>
          <a:xfrm>
            <a:off x="872289" y="566678"/>
            <a:ext cx="7399421" cy="4462760"/>
          </a:xfrm>
          <a:prstGeom prst="rect">
            <a:avLst/>
          </a:prstGeom>
          <a:noFill/>
        </p:spPr>
        <p:txBody>
          <a:bodyPr wrap="square" rtlCol="0">
            <a:spAutoFit/>
          </a:bodyPr>
          <a:lstStyle/>
          <a:p>
            <a:r>
              <a:rPr lang="en-US" sz="2600" dirty="0"/>
              <a:t>“Originally he had come seeking for Jesus himself. Since Jesus was on the mountain top, he had had to deal with the disciples, and his experience of them was discouraging. His faith was badly shaken, so badly shaken that when he came to Jesus all he could say at first was, ‘Help me, </a:t>
            </a:r>
            <a:r>
              <a:rPr lang="en-US" sz="2600" i="1" dirty="0"/>
              <a:t>if you can.’ Then, face to face with Jesus, suddenly his faith blazed up again. ‘I believe,’ he cried.” </a:t>
            </a:r>
          </a:p>
          <a:p>
            <a:pPr lvl="1"/>
            <a:endParaRPr lang="en-US" dirty="0"/>
          </a:p>
          <a:p>
            <a:r>
              <a:rPr lang="en-US" sz="2000" dirty="0"/>
              <a:t>Barclay, W. (2001). </a:t>
            </a:r>
            <a:r>
              <a:rPr lang="en-US" sz="2000" i="1" u="sng" dirty="0">
                <a:hlinkClick r:id="rId2">
                  <a:extLst>
                    <a:ext uri="{A12FA001-AC4F-418D-AE19-62706E023703}">
                      <ahyp:hlinkClr xmlns:ahyp="http://schemas.microsoft.com/office/drawing/2018/hyperlinkcolor" val="tx"/>
                    </a:ext>
                  </a:extLst>
                </a:hlinkClick>
              </a:rPr>
              <a:t>The New Daily Study Bible: The Gospel of Mark</a:t>
            </a:r>
            <a:r>
              <a:rPr lang="en-US" sz="2000" dirty="0">
                <a:hlinkClick r:id="rId2">
                  <a:extLst>
                    <a:ext uri="{A12FA001-AC4F-418D-AE19-62706E023703}">
                      <ahyp:hlinkClr xmlns:ahyp="http://schemas.microsoft.com/office/drawing/2018/hyperlinkcolor" val="tx"/>
                    </a:ext>
                  </a:extLst>
                </a:hlinkClick>
              </a:rPr>
              <a:t> (p. 253). Edinburgh: Saint Andrew Press.</a:t>
            </a:r>
          </a:p>
          <a:p>
            <a:endParaRPr lang="en-US" dirty="0"/>
          </a:p>
        </p:txBody>
      </p:sp>
    </p:spTree>
    <p:extLst>
      <p:ext uri="{BB962C8B-B14F-4D97-AF65-F5344CB8AC3E}">
        <p14:creationId xmlns:p14="http://schemas.microsoft.com/office/powerpoint/2010/main" val="3580361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6CA38C-C70B-410B-BC83-CD1F026FE57C}"/>
              </a:ext>
            </a:extLst>
          </p:cNvPr>
          <p:cNvSpPr txBox="1"/>
          <p:nvPr/>
        </p:nvSpPr>
        <p:spPr>
          <a:xfrm>
            <a:off x="818147" y="1034716"/>
            <a:ext cx="7784432" cy="4216539"/>
          </a:xfrm>
          <a:prstGeom prst="rect">
            <a:avLst/>
          </a:prstGeom>
          <a:noFill/>
        </p:spPr>
        <p:txBody>
          <a:bodyPr wrap="square" rtlCol="0">
            <a:spAutoFit/>
          </a:bodyPr>
          <a:lstStyle/>
          <a:p>
            <a:r>
              <a:rPr lang="en-US" sz="2600" dirty="0"/>
              <a:t>“It sometimes happens that people get less than they hoped for from some church or from some servant of the Church. When that happens, they ought to press beyond the Church to the Master of the Church, beyond the servant of Christ to Christ himself. The Church may at times disappoint us, and God’s servants on earth may disappoint us. But when we battle our way face to face with Jesus Christ, he never disappoints us.”</a:t>
            </a:r>
          </a:p>
          <a:p>
            <a:pPr lvl="1"/>
            <a:endParaRPr lang="en-US" sz="2000" dirty="0"/>
          </a:p>
          <a:p>
            <a:r>
              <a:rPr lang="en-US" sz="2000" dirty="0"/>
              <a:t>Barclay, W. (2001). </a:t>
            </a:r>
            <a:r>
              <a:rPr lang="en-US" sz="2000" i="1" u="sng" dirty="0"/>
              <a:t>The New Daily Study Bible: The Gospel of Mark</a:t>
            </a:r>
            <a:r>
              <a:rPr lang="en-US" sz="2000" dirty="0"/>
              <a:t> (p. 253). </a:t>
            </a:r>
          </a:p>
        </p:txBody>
      </p:sp>
    </p:spTree>
    <p:extLst>
      <p:ext uri="{BB962C8B-B14F-4D97-AF65-F5344CB8AC3E}">
        <p14:creationId xmlns:p14="http://schemas.microsoft.com/office/powerpoint/2010/main" val="2704019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1CCC4D-B0F5-4CA1-B8CB-521B392995FB}"/>
              </a:ext>
            </a:extLst>
          </p:cNvPr>
          <p:cNvSpPr txBox="1"/>
          <p:nvPr/>
        </p:nvSpPr>
        <p:spPr>
          <a:xfrm>
            <a:off x="2204720" y="750748"/>
            <a:ext cx="5110480" cy="523220"/>
          </a:xfrm>
          <a:prstGeom prst="rect">
            <a:avLst/>
          </a:prstGeom>
          <a:noFill/>
        </p:spPr>
        <p:txBody>
          <a:bodyPr wrap="square" rtlCol="0">
            <a:spAutoFit/>
          </a:bodyPr>
          <a:lstStyle/>
          <a:p>
            <a:pPr marL="400050" indent="-400050">
              <a:buFont typeface="+mj-lt"/>
              <a:buAutoNum type="romanUcPeriod"/>
            </a:pPr>
            <a:r>
              <a:rPr lang="en-US" sz="2800" b="1" dirty="0">
                <a:latin typeface="Ink Free" panose="03080402000500000000" pitchFamily="66" charset="0"/>
              </a:rPr>
              <a:t>Help me Have </a:t>
            </a:r>
            <a:r>
              <a:rPr lang="en-US" sz="2800" b="1" u="sng" dirty="0">
                <a:latin typeface="Ink Free" panose="03080402000500000000" pitchFamily="66" charset="0"/>
              </a:rPr>
              <a:t>Stronger Faith</a:t>
            </a:r>
          </a:p>
        </p:txBody>
      </p:sp>
      <p:sp>
        <p:nvSpPr>
          <p:cNvPr id="2" name="TextBox 1">
            <a:extLst>
              <a:ext uri="{FF2B5EF4-FFF2-40B4-BE49-F238E27FC236}">
                <a16:creationId xmlns:a16="http://schemas.microsoft.com/office/drawing/2014/main" id="{0FC20191-B170-457A-BAD0-7614F2072C9D}"/>
              </a:ext>
            </a:extLst>
          </p:cNvPr>
          <p:cNvSpPr txBox="1"/>
          <p:nvPr/>
        </p:nvSpPr>
        <p:spPr>
          <a:xfrm>
            <a:off x="673160" y="1877520"/>
            <a:ext cx="7965514" cy="3785652"/>
          </a:xfrm>
          <a:prstGeom prst="rect">
            <a:avLst/>
          </a:prstGeom>
          <a:noFill/>
        </p:spPr>
        <p:txBody>
          <a:bodyPr wrap="square" rtlCol="0">
            <a:spAutoFit/>
          </a:bodyPr>
          <a:lstStyle/>
          <a:p>
            <a:pPr marL="457200" indent="-457200">
              <a:buFont typeface="+mj-lt"/>
              <a:buAutoNum type="alphaUcPeriod"/>
            </a:pPr>
            <a:r>
              <a:rPr lang="en-US" sz="2400" b="1" dirty="0"/>
              <a:t>Possible to have faith – yet not as strong as should be</a:t>
            </a:r>
          </a:p>
          <a:p>
            <a:pPr marL="457200" indent="-457200">
              <a:buFont typeface="+mj-lt"/>
              <a:buAutoNum type="alphaUcPeriod"/>
            </a:pPr>
            <a:r>
              <a:rPr lang="en-US" sz="2400" b="1" dirty="0"/>
              <a:t>The faith you have can be shaken</a:t>
            </a:r>
          </a:p>
          <a:p>
            <a:pPr marL="457200" indent="-457200">
              <a:buFont typeface="+mj-lt"/>
              <a:buAutoNum type="alphaUcPeriod"/>
            </a:pPr>
            <a:r>
              <a:rPr lang="en-US" sz="2400" b="1" dirty="0"/>
              <a:t>Faith is strengthened through the word</a:t>
            </a:r>
          </a:p>
          <a:p>
            <a:pPr marL="914400" lvl="1" indent="-457200">
              <a:buFont typeface="+mj-lt"/>
              <a:buAutoNum type="arabicPeriod"/>
            </a:pPr>
            <a:r>
              <a:rPr lang="en-US" sz="2400" i="1" dirty="0"/>
              <a:t>Faith is built, strengthened &amp; maintained by the word (Rom. 10:17)</a:t>
            </a:r>
          </a:p>
          <a:p>
            <a:pPr marL="914400" lvl="1" indent="-457200">
              <a:buFont typeface="+mj-lt"/>
              <a:buAutoNum type="arabicPeriod"/>
            </a:pPr>
            <a:r>
              <a:rPr lang="en-US" sz="2400" i="1" dirty="0"/>
              <a:t>Built up by the word (Acts 20:32)</a:t>
            </a:r>
          </a:p>
          <a:p>
            <a:pPr marL="914400" lvl="1" indent="-457200">
              <a:buFont typeface="+mj-lt"/>
              <a:buAutoNum type="arabicPeriod"/>
            </a:pPr>
            <a:r>
              <a:rPr lang="en-US" sz="2400" i="1" dirty="0"/>
              <a:t>Don’t expect your faith to get any stronger when:</a:t>
            </a:r>
          </a:p>
          <a:p>
            <a:pPr marL="1371600" lvl="2" indent="-457200">
              <a:buFont typeface="Arial" panose="020B0604020202020204" pitchFamily="34" charset="0"/>
              <a:buChar char="•"/>
            </a:pPr>
            <a:r>
              <a:rPr lang="en-US" sz="2400" dirty="0"/>
              <a:t>Read little in the word</a:t>
            </a:r>
          </a:p>
          <a:p>
            <a:pPr marL="1371600" lvl="2" indent="-457200">
              <a:buFont typeface="Arial" panose="020B0604020202020204" pitchFamily="34" charset="0"/>
              <a:buChar char="•"/>
            </a:pPr>
            <a:r>
              <a:rPr lang="en-US" sz="2400" dirty="0"/>
              <a:t>Spend more time reading &amp; listen to things </a:t>
            </a:r>
            <a:r>
              <a:rPr lang="en-US" sz="2400" u="sng" dirty="0"/>
              <a:t>about</a:t>
            </a:r>
            <a:r>
              <a:rPr lang="en-US" sz="2400" dirty="0"/>
              <a:t> the word</a:t>
            </a:r>
          </a:p>
        </p:txBody>
      </p:sp>
    </p:spTree>
    <p:extLst>
      <p:ext uri="{BB962C8B-B14F-4D97-AF65-F5344CB8AC3E}">
        <p14:creationId xmlns:p14="http://schemas.microsoft.com/office/powerpoint/2010/main" val="233598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1CCC4D-B0F5-4CA1-B8CB-521B392995FB}"/>
              </a:ext>
            </a:extLst>
          </p:cNvPr>
          <p:cNvSpPr txBox="1"/>
          <p:nvPr/>
        </p:nvSpPr>
        <p:spPr>
          <a:xfrm>
            <a:off x="2204720" y="750748"/>
            <a:ext cx="5110480" cy="523220"/>
          </a:xfrm>
          <a:prstGeom prst="rect">
            <a:avLst/>
          </a:prstGeom>
          <a:noFill/>
        </p:spPr>
        <p:txBody>
          <a:bodyPr wrap="square" rtlCol="0">
            <a:spAutoFit/>
          </a:bodyPr>
          <a:lstStyle/>
          <a:p>
            <a:pPr marL="400050" indent="-400050">
              <a:buFont typeface="+mj-lt"/>
              <a:buAutoNum type="romanUcPeriod"/>
            </a:pPr>
            <a:r>
              <a:rPr lang="en-US" sz="2800" b="1" dirty="0">
                <a:latin typeface="Ink Free" panose="03080402000500000000" pitchFamily="66" charset="0"/>
              </a:rPr>
              <a:t>Help me Have </a:t>
            </a:r>
            <a:r>
              <a:rPr lang="en-US" sz="2800" b="1" u="sng" dirty="0">
                <a:latin typeface="Ink Free" panose="03080402000500000000" pitchFamily="66" charset="0"/>
              </a:rPr>
              <a:t>Stronger Faith</a:t>
            </a:r>
          </a:p>
        </p:txBody>
      </p:sp>
      <p:sp>
        <p:nvSpPr>
          <p:cNvPr id="2" name="TextBox 1">
            <a:extLst>
              <a:ext uri="{FF2B5EF4-FFF2-40B4-BE49-F238E27FC236}">
                <a16:creationId xmlns:a16="http://schemas.microsoft.com/office/drawing/2014/main" id="{0FC20191-B170-457A-BAD0-7614F2072C9D}"/>
              </a:ext>
            </a:extLst>
          </p:cNvPr>
          <p:cNvSpPr txBox="1"/>
          <p:nvPr/>
        </p:nvSpPr>
        <p:spPr>
          <a:xfrm>
            <a:off x="673160" y="1877520"/>
            <a:ext cx="7965514" cy="3785652"/>
          </a:xfrm>
          <a:prstGeom prst="rect">
            <a:avLst/>
          </a:prstGeom>
          <a:noFill/>
        </p:spPr>
        <p:txBody>
          <a:bodyPr wrap="square" rtlCol="0">
            <a:spAutoFit/>
          </a:bodyPr>
          <a:lstStyle/>
          <a:p>
            <a:pPr marL="457200" indent="-457200">
              <a:buFont typeface="+mj-lt"/>
              <a:buAutoNum type="alphaUcPeriod"/>
            </a:pPr>
            <a:r>
              <a:rPr lang="en-US" sz="2400" b="1" dirty="0"/>
              <a:t>Possible to have faith – yet not as strong as should be</a:t>
            </a:r>
          </a:p>
          <a:p>
            <a:pPr marL="457200" indent="-457200">
              <a:buFont typeface="+mj-lt"/>
              <a:buAutoNum type="alphaUcPeriod"/>
            </a:pPr>
            <a:r>
              <a:rPr lang="en-US" sz="2400" b="1" dirty="0"/>
              <a:t>The faith you have can be shaken</a:t>
            </a:r>
          </a:p>
          <a:p>
            <a:pPr marL="457200" indent="-457200">
              <a:buFont typeface="+mj-lt"/>
              <a:buAutoNum type="alphaUcPeriod"/>
            </a:pPr>
            <a:r>
              <a:rPr lang="en-US" sz="2400" b="1" dirty="0"/>
              <a:t>Faith is strengthened through the word</a:t>
            </a:r>
          </a:p>
          <a:p>
            <a:pPr marL="457200" indent="-457200">
              <a:buFont typeface="+mj-lt"/>
              <a:buAutoNum type="alphaUcPeriod"/>
            </a:pPr>
            <a:r>
              <a:rPr lang="en-US" sz="2400" b="1" dirty="0"/>
              <a:t>The goal – to have faith that fully trust</a:t>
            </a:r>
          </a:p>
          <a:p>
            <a:pPr marL="914400" lvl="1" indent="-457200">
              <a:buFont typeface="+mj-lt"/>
              <a:buAutoNum type="arabicPeriod"/>
            </a:pPr>
            <a:r>
              <a:rPr lang="en-US" sz="2400" i="1" dirty="0"/>
              <a:t>The father didn’t fully trust (v. 22)</a:t>
            </a:r>
          </a:p>
          <a:p>
            <a:pPr marL="914400" lvl="1" indent="-457200">
              <a:buFont typeface="+mj-lt"/>
              <a:buAutoNum type="arabicPeriod"/>
            </a:pPr>
            <a:r>
              <a:rPr lang="en-US" sz="2400" i="1" dirty="0"/>
              <a:t>Jesus calls for him to fully trust (v. 23)</a:t>
            </a:r>
          </a:p>
          <a:p>
            <a:pPr marL="914400" lvl="1" indent="-457200">
              <a:buFont typeface="+mj-lt"/>
              <a:buAutoNum type="arabicPeriod"/>
            </a:pPr>
            <a:r>
              <a:rPr lang="en-US" sz="2400" i="1" dirty="0"/>
              <a:t>Disciples didn’t fully trust (Matt. 17:20)</a:t>
            </a:r>
          </a:p>
          <a:p>
            <a:pPr marL="914400" lvl="1" indent="-457200">
              <a:buFont typeface="+mj-lt"/>
              <a:buAutoNum type="arabicPeriod"/>
            </a:pPr>
            <a:r>
              <a:rPr lang="en-US" sz="2400" i="1" dirty="0"/>
              <a:t>Faith described by prayer &amp; fasting (v. 29)</a:t>
            </a:r>
          </a:p>
          <a:p>
            <a:pPr marL="1371600" lvl="2" indent="-457200">
              <a:buFont typeface="Arial" panose="020B0604020202020204" pitchFamily="34" charset="0"/>
              <a:buChar char="•"/>
            </a:pPr>
            <a:r>
              <a:rPr lang="en-US" sz="2400" dirty="0"/>
              <a:t>Prayer – faith that trust God to respond (Lk. 18:1)</a:t>
            </a:r>
          </a:p>
          <a:p>
            <a:pPr marL="1371600" lvl="2" indent="-457200">
              <a:buFont typeface="Arial" panose="020B0604020202020204" pitchFamily="34" charset="0"/>
              <a:buChar char="•"/>
            </a:pPr>
            <a:r>
              <a:rPr lang="en-US" sz="2400" dirty="0"/>
              <a:t>Fasting – faith that God will help &amp; provide</a:t>
            </a:r>
          </a:p>
        </p:txBody>
      </p:sp>
    </p:spTree>
    <p:extLst>
      <p:ext uri="{BB962C8B-B14F-4D97-AF65-F5344CB8AC3E}">
        <p14:creationId xmlns:p14="http://schemas.microsoft.com/office/powerpoint/2010/main" val="1330219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1000"/>
                                        <p:tgtEl>
                                          <p:spTgt spid="2">
                                            <p:txEl>
                                              <p:pRg st="9" end="9"/>
                                            </p:txEl>
                                          </p:spTgt>
                                        </p:tgtEl>
                                      </p:cBhvr>
                                    </p:animEffect>
                                    <p:anim calcmode="lin" valueType="num">
                                      <p:cBhvr>
                                        <p:cTn id="4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92A6B-33EB-48D6-9A95-55D740CA087E}"/>
              </a:ext>
            </a:extLst>
          </p:cNvPr>
          <p:cNvSpPr/>
          <p:nvPr/>
        </p:nvSpPr>
        <p:spPr>
          <a:xfrm>
            <a:off x="0" y="284480"/>
            <a:ext cx="3556000" cy="24852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6000"/>
              </a:lnSpc>
            </a:pPr>
            <a:r>
              <a:rPr lang="en-US" sz="7200" b="1" dirty="0">
                <a:ln/>
                <a:solidFill>
                  <a:schemeClr val="accent1"/>
                </a:solidFill>
                <a:latin typeface="Ink Free" panose="03080402000500000000" pitchFamily="66" charset="0"/>
              </a:rPr>
              <a:t>H</a:t>
            </a:r>
            <a:r>
              <a:rPr lang="en-US" sz="7200" b="1" cap="none" spc="0" dirty="0">
                <a:ln/>
                <a:solidFill>
                  <a:schemeClr val="accent1"/>
                </a:solidFill>
                <a:effectLst/>
                <a:latin typeface="Ink Free" panose="03080402000500000000" pitchFamily="66" charset="0"/>
              </a:rPr>
              <a:t>elp</a:t>
            </a:r>
          </a:p>
          <a:p>
            <a:pPr algn="ctr">
              <a:lnSpc>
                <a:spcPts val="6000"/>
              </a:lnSpc>
            </a:pPr>
            <a:r>
              <a:rPr lang="en-US" sz="4800" b="1" cap="none" spc="0" dirty="0">
                <a:ln/>
                <a:solidFill>
                  <a:schemeClr val="accent1"/>
                </a:solidFill>
                <a:effectLst/>
                <a:latin typeface="Ink Free" panose="03080402000500000000" pitchFamily="66" charset="0"/>
              </a:rPr>
              <a:t>My</a:t>
            </a:r>
            <a:endParaRPr lang="en-US" sz="4800" b="1" dirty="0">
              <a:ln/>
              <a:solidFill>
                <a:schemeClr val="accent1"/>
              </a:solidFill>
              <a:latin typeface="Ink Free" panose="03080402000500000000" pitchFamily="66" charset="0"/>
            </a:endParaRPr>
          </a:p>
          <a:p>
            <a:pPr algn="ctr">
              <a:lnSpc>
                <a:spcPts val="6000"/>
              </a:lnSpc>
            </a:pPr>
            <a:r>
              <a:rPr lang="en-US" sz="7200" b="1" dirty="0">
                <a:ln/>
                <a:solidFill>
                  <a:schemeClr val="accent1"/>
                </a:solidFill>
                <a:latin typeface="Ink Free" panose="03080402000500000000" pitchFamily="66" charset="0"/>
              </a:rPr>
              <a:t>Unbelief</a:t>
            </a:r>
            <a:endParaRPr lang="en-US" sz="7200" b="1" cap="none" spc="0" dirty="0">
              <a:ln/>
              <a:solidFill>
                <a:schemeClr val="accent1"/>
              </a:solidFill>
              <a:effectLst/>
              <a:latin typeface="Ink Free" panose="03080402000500000000" pitchFamily="66" charset="0"/>
            </a:endParaRPr>
          </a:p>
        </p:txBody>
      </p:sp>
      <p:sp>
        <p:nvSpPr>
          <p:cNvPr id="3" name="TextBox 2">
            <a:extLst>
              <a:ext uri="{FF2B5EF4-FFF2-40B4-BE49-F238E27FC236}">
                <a16:creationId xmlns:a16="http://schemas.microsoft.com/office/drawing/2014/main" id="{81612DB2-5996-40B5-9A84-88284CE54975}"/>
              </a:ext>
            </a:extLst>
          </p:cNvPr>
          <p:cNvSpPr txBox="1"/>
          <p:nvPr/>
        </p:nvSpPr>
        <p:spPr>
          <a:xfrm>
            <a:off x="3647440" y="689788"/>
            <a:ext cx="5110480" cy="1231106"/>
          </a:xfrm>
          <a:prstGeom prst="rect">
            <a:avLst/>
          </a:prstGeom>
          <a:noFill/>
        </p:spPr>
        <p:txBody>
          <a:bodyPr wrap="square" rtlCol="0">
            <a:spAutoFit/>
          </a:bodyPr>
          <a:lstStyle/>
          <a:p>
            <a:pPr marL="400050" indent="-400050">
              <a:buFont typeface="+mj-lt"/>
              <a:buAutoNum type="romanUcPeriod"/>
            </a:pPr>
            <a:r>
              <a:rPr lang="en-US" sz="2800" b="1" dirty="0">
                <a:solidFill>
                  <a:schemeClr val="bg1">
                    <a:lumMod val="65000"/>
                  </a:schemeClr>
                </a:solidFill>
                <a:latin typeface="Ink Free" panose="03080402000500000000" pitchFamily="66" charset="0"/>
              </a:rPr>
              <a:t>Help me Have </a:t>
            </a:r>
            <a:r>
              <a:rPr lang="en-US" sz="2800" b="1" u="sng" dirty="0">
                <a:solidFill>
                  <a:schemeClr val="bg1">
                    <a:lumMod val="65000"/>
                  </a:schemeClr>
                </a:solidFill>
                <a:latin typeface="Ink Free" panose="03080402000500000000" pitchFamily="66" charset="0"/>
              </a:rPr>
              <a:t>Stronger Faith</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 Help me </a:t>
            </a:r>
            <a:r>
              <a:rPr lang="en-US" sz="2800" b="1" u="sng" dirty="0">
                <a:latin typeface="Ink Free" panose="03080402000500000000" pitchFamily="66" charset="0"/>
              </a:rPr>
              <a:t>Settle my Doubts</a:t>
            </a:r>
          </a:p>
        </p:txBody>
      </p:sp>
      <p:sp>
        <p:nvSpPr>
          <p:cNvPr id="4" name="Oval 3">
            <a:extLst>
              <a:ext uri="{FF2B5EF4-FFF2-40B4-BE49-F238E27FC236}">
                <a16:creationId xmlns:a16="http://schemas.microsoft.com/office/drawing/2014/main" id="{1CD67AF7-D919-446B-B153-4EB254F536F1}"/>
              </a:ext>
            </a:extLst>
          </p:cNvPr>
          <p:cNvSpPr/>
          <p:nvPr/>
        </p:nvSpPr>
        <p:spPr>
          <a:xfrm>
            <a:off x="748959" y="5902961"/>
            <a:ext cx="2058082" cy="863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20000"/>
                    <a:lumOff val="80000"/>
                  </a:schemeClr>
                </a:solidFill>
                <a:effectLst>
                  <a:outerShdw blurRad="38100" dist="38100" dir="2700000" algn="tl">
                    <a:srgbClr val="000000">
                      <a:alpha val="43137"/>
                    </a:srgbClr>
                  </a:outerShdw>
                </a:effectLst>
              </a:rPr>
              <a:t>Mark 9:24</a:t>
            </a:r>
          </a:p>
        </p:txBody>
      </p:sp>
    </p:spTree>
    <p:extLst>
      <p:ext uri="{BB962C8B-B14F-4D97-AF65-F5344CB8AC3E}">
        <p14:creationId xmlns:p14="http://schemas.microsoft.com/office/powerpoint/2010/main" val="2510953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0B23C-64B1-4885-B79E-F77362C3E23F}"/>
              </a:ext>
            </a:extLst>
          </p:cNvPr>
          <p:cNvSpPr txBox="1"/>
          <p:nvPr/>
        </p:nvSpPr>
        <p:spPr>
          <a:xfrm>
            <a:off x="2316480" y="750748"/>
            <a:ext cx="5110480" cy="523220"/>
          </a:xfrm>
          <a:prstGeom prst="rect">
            <a:avLst/>
          </a:prstGeom>
          <a:noFill/>
        </p:spPr>
        <p:txBody>
          <a:bodyPr wrap="square" rtlCol="0">
            <a:spAutoFit/>
          </a:bodyPr>
          <a:lstStyle/>
          <a:p>
            <a:pPr marL="571500" indent="-571500" algn="ctr">
              <a:buFont typeface="+mj-lt"/>
              <a:buAutoNum type="romanUcPeriod" startAt="2"/>
            </a:pPr>
            <a:r>
              <a:rPr lang="en-US" sz="2800" b="1" dirty="0">
                <a:latin typeface="Ink Free" panose="03080402000500000000" pitchFamily="66" charset="0"/>
              </a:rPr>
              <a:t> Help me </a:t>
            </a:r>
            <a:r>
              <a:rPr lang="en-US" sz="2800" b="1" u="sng" dirty="0">
                <a:latin typeface="Ink Free" panose="03080402000500000000" pitchFamily="66" charset="0"/>
              </a:rPr>
              <a:t>Settle my Doubts</a:t>
            </a:r>
          </a:p>
        </p:txBody>
      </p:sp>
      <p:sp>
        <p:nvSpPr>
          <p:cNvPr id="4" name="TextBox 3">
            <a:extLst>
              <a:ext uri="{FF2B5EF4-FFF2-40B4-BE49-F238E27FC236}">
                <a16:creationId xmlns:a16="http://schemas.microsoft.com/office/drawing/2014/main" id="{BE2DE1F4-DFB8-450B-AA92-474AC0C1F8A5}"/>
              </a:ext>
            </a:extLst>
          </p:cNvPr>
          <p:cNvSpPr txBox="1"/>
          <p:nvPr/>
        </p:nvSpPr>
        <p:spPr>
          <a:xfrm>
            <a:off x="673159" y="1877520"/>
            <a:ext cx="8118301" cy="2308324"/>
          </a:xfrm>
          <a:prstGeom prst="rect">
            <a:avLst/>
          </a:prstGeom>
          <a:noFill/>
        </p:spPr>
        <p:txBody>
          <a:bodyPr wrap="square" rtlCol="0">
            <a:spAutoFit/>
          </a:bodyPr>
          <a:lstStyle/>
          <a:p>
            <a:pPr marL="457200" indent="-457200">
              <a:buFont typeface="+mj-lt"/>
              <a:buAutoNum type="alphaUcPeriod"/>
            </a:pPr>
            <a:r>
              <a:rPr lang="en-US" sz="2400" b="1" dirty="0"/>
              <a:t>Father had doubts</a:t>
            </a:r>
          </a:p>
          <a:p>
            <a:pPr marL="914400" lvl="1" indent="-457200">
              <a:buFont typeface="+mj-lt"/>
              <a:buAutoNum type="arabicPeriod"/>
            </a:pPr>
            <a:r>
              <a:rPr lang="en-US" sz="2400" i="1" dirty="0"/>
              <a:t>“If” suggests a question in his mind</a:t>
            </a:r>
          </a:p>
          <a:p>
            <a:pPr marL="914400" lvl="1" indent="-457200">
              <a:buFont typeface="+mj-lt"/>
              <a:buAutoNum type="arabicPeriod"/>
            </a:pPr>
            <a:r>
              <a:rPr lang="en-US" sz="2400" i="1" dirty="0"/>
              <a:t>Not saying, “I don’t believe you can” – but has questions</a:t>
            </a:r>
          </a:p>
          <a:p>
            <a:pPr marL="914400" lvl="1" indent="-457200">
              <a:buFont typeface="+mj-lt"/>
              <a:buAutoNum type="arabicPeriod"/>
            </a:pPr>
            <a:r>
              <a:rPr lang="en-US" sz="2400" i="1" dirty="0"/>
              <a:t>Perhaps had good reason – disciples’ failure led him to question</a:t>
            </a:r>
          </a:p>
          <a:p>
            <a:pPr marL="914400" lvl="1" indent="-457200">
              <a:buFont typeface="+mj-lt"/>
              <a:buAutoNum type="arabicPeriod"/>
            </a:pPr>
            <a:r>
              <a:rPr lang="en-US" sz="2400" i="1" dirty="0"/>
              <a:t>His request: help me with my doubts!</a:t>
            </a:r>
          </a:p>
        </p:txBody>
      </p:sp>
    </p:spTree>
    <p:extLst>
      <p:ext uri="{BB962C8B-B14F-4D97-AF65-F5344CB8AC3E}">
        <p14:creationId xmlns:p14="http://schemas.microsoft.com/office/powerpoint/2010/main" val="3300845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8C28FE-0319-49C2-B4B2-D7540253AF5A}"/>
              </a:ext>
            </a:extLst>
          </p:cNvPr>
          <p:cNvSpPr txBox="1"/>
          <p:nvPr/>
        </p:nvSpPr>
        <p:spPr>
          <a:xfrm>
            <a:off x="1850832" y="297456"/>
            <a:ext cx="5442333" cy="1508105"/>
          </a:xfrm>
          <a:prstGeom prst="rect">
            <a:avLst/>
          </a:prstGeom>
          <a:noFill/>
        </p:spPr>
        <p:txBody>
          <a:bodyPr wrap="square" rtlCol="0">
            <a:spAutoFit/>
          </a:bodyPr>
          <a:lstStyle/>
          <a:p>
            <a:pPr algn="ctr"/>
            <a:r>
              <a:rPr lang="en-US" sz="3200" b="1" dirty="0"/>
              <a:t>Mark 9:14-29</a:t>
            </a:r>
          </a:p>
          <a:p>
            <a:pPr algn="ctr"/>
            <a:r>
              <a:rPr lang="en-US" sz="3200" b="1" i="1" dirty="0">
                <a:solidFill>
                  <a:schemeClr val="accent6">
                    <a:lumMod val="75000"/>
                  </a:schemeClr>
                </a:solidFill>
              </a:rPr>
              <a:t>Healing of Epileptic Son</a:t>
            </a:r>
          </a:p>
          <a:p>
            <a:pPr algn="ctr"/>
            <a:r>
              <a:rPr lang="en-US" sz="2800" dirty="0"/>
              <a:t>(Matt. 17:14-21; Luke 9:37-42)</a:t>
            </a:r>
          </a:p>
        </p:txBody>
      </p:sp>
      <p:sp>
        <p:nvSpPr>
          <p:cNvPr id="9" name="TextBox 8">
            <a:extLst>
              <a:ext uri="{FF2B5EF4-FFF2-40B4-BE49-F238E27FC236}">
                <a16:creationId xmlns:a16="http://schemas.microsoft.com/office/drawing/2014/main" id="{B963227A-3C28-40BE-A328-DFC929A07C1E}"/>
              </a:ext>
            </a:extLst>
          </p:cNvPr>
          <p:cNvSpPr txBox="1"/>
          <p:nvPr/>
        </p:nvSpPr>
        <p:spPr>
          <a:xfrm>
            <a:off x="506774" y="1950503"/>
            <a:ext cx="8130448" cy="1631216"/>
          </a:xfrm>
          <a:prstGeom prst="rect">
            <a:avLst/>
          </a:prstGeom>
          <a:noFill/>
        </p:spPr>
        <p:txBody>
          <a:bodyPr wrap="square" rtlCol="0">
            <a:spAutoFit/>
          </a:bodyPr>
          <a:lstStyle/>
          <a:p>
            <a:pPr marL="457200" indent="-457200">
              <a:buFont typeface="+mj-lt"/>
              <a:buAutoNum type="arabicPeriod"/>
            </a:pPr>
            <a:r>
              <a:rPr lang="en-US" sz="2800" b="1" u="sng" dirty="0"/>
              <a:t>Setting</a:t>
            </a:r>
            <a:r>
              <a:rPr lang="en-US" sz="2800" dirty="0"/>
              <a:t> (vv. 14-16)</a:t>
            </a:r>
          </a:p>
          <a:p>
            <a:pPr marL="914400" lvl="1" indent="-457200">
              <a:buFont typeface="+mj-lt"/>
              <a:buAutoNum type="alphaLcPeriod"/>
            </a:pPr>
            <a:r>
              <a:rPr lang="en-US" sz="2400" i="1" dirty="0"/>
              <a:t>Jesus &amp; 3 disciples come down from mt. of </a:t>
            </a:r>
            <a:r>
              <a:rPr lang="en-US" sz="2400" i="1" dirty="0" err="1"/>
              <a:t>transfig</a:t>
            </a:r>
            <a:r>
              <a:rPr lang="en-US" sz="2400" i="1" dirty="0"/>
              <a:t>. (vv. 2-13)</a:t>
            </a:r>
          </a:p>
          <a:p>
            <a:pPr marL="914400" lvl="1" indent="-457200">
              <a:buFont typeface="+mj-lt"/>
              <a:buAutoNum type="alphaLcPeriod"/>
            </a:pPr>
            <a:r>
              <a:rPr lang="en-US" sz="2400" i="1" dirty="0"/>
              <a:t>Large crowd &amp; disputing (vv. 14-16)</a:t>
            </a:r>
          </a:p>
        </p:txBody>
      </p:sp>
    </p:spTree>
    <p:extLst>
      <p:ext uri="{BB962C8B-B14F-4D97-AF65-F5344CB8AC3E}">
        <p14:creationId xmlns:p14="http://schemas.microsoft.com/office/powerpoint/2010/main" val="1619693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0B23C-64B1-4885-B79E-F77362C3E23F}"/>
              </a:ext>
            </a:extLst>
          </p:cNvPr>
          <p:cNvSpPr txBox="1"/>
          <p:nvPr/>
        </p:nvSpPr>
        <p:spPr>
          <a:xfrm>
            <a:off x="2316480" y="750748"/>
            <a:ext cx="5110480" cy="523220"/>
          </a:xfrm>
          <a:prstGeom prst="rect">
            <a:avLst/>
          </a:prstGeom>
          <a:noFill/>
        </p:spPr>
        <p:txBody>
          <a:bodyPr wrap="square" rtlCol="0">
            <a:spAutoFit/>
          </a:bodyPr>
          <a:lstStyle/>
          <a:p>
            <a:pPr marL="571500" indent="-571500" algn="ctr">
              <a:buFont typeface="+mj-lt"/>
              <a:buAutoNum type="romanUcPeriod" startAt="2"/>
            </a:pPr>
            <a:r>
              <a:rPr lang="en-US" sz="2800" b="1" dirty="0">
                <a:latin typeface="Ink Free" panose="03080402000500000000" pitchFamily="66" charset="0"/>
              </a:rPr>
              <a:t> Help me </a:t>
            </a:r>
            <a:r>
              <a:rPr lang="en-US" sz="2800" b="1" u="sng" dirty="0">
                <a:latin typeface="Ink Free" panose="03080402000500000000" pitchFamily="66" charset="0"/>
              </a:rPr>
              <a:t>Settle my Doubts</a:t>
            </a:r>
          </a:p>
        </p:txBody>
      </p:sp>
      <p:sp>
        <p:nvSpPr>
          <p:cNvPr id="4" name="TextBox 3">
            <a:extLst>
              <a:ext uri="{FF2B5EF4-FFF2-40B4-BE49-F238E27FC236}">
                <a16:creationId xmlns:a16="http://schemas.microsoft.com/office/drawing/2014/main" id="{BE2DE1F4-DFB8-450B-AA92-474AC0C1F8A5}"/>
              </a:ext>
            </a:extLst>
          </p:cNvPr>
          <p:cNvSpPr txBox="1"/>
          <p:nvPr/>
        </p:nvSpPr>
        <p:spPr>
          <a:xfrm>
            <a:off x="673159" y="1877520"/>
            <a:ext cx="8118301" cy="2308324"/>
          </a:xfrm>
          <a:prstGeom prst="rect">
            <a:avLst/>
          </a:prstGeom>
          <a:noFill/>
        </p:spPr>
        <p:txBody>
          <a:bodyPr wrap="square" rtlCol="0">
            <a:spAutoFit/>
          </a:bodyPr>
          <a:lstStyle/>
          <a:p>
            <a:pPr marL="457200" indent="-457200">
              <a:buFont typeface="+mj-lt"/>
              <a:buAutoNum type="alphaUcPeriod"/>
            </a:pPr>
            <a:r>
              <a:rPr lang="en-US" sz="2400" b="1" dirty="0"/>
              <a:t>Father had doubts</a:t>
            </a:r>
          </a:p>
          <a:p>
            <a:pPr marL="457200" indent="-457200">
              <a:buFont typeface="+mj-lt"/>
              <a:buAutoNum type="alphaUcPeriod"/>
            </a:pPr>
            <a:r>
              <a:rPr lang="en-US" sz="2400" b="1" dirty="0"/>
              <a:t>Times we have doubts – even though we have faith</a:t>
            </a:r>
          </a:p>
          <a:p>
            <a:pPr marL="914400" lvl="1" indent="-457200">
              <a:buFont typeface="+mj-lt"/>
              <a:buAutoNum type="arabicPeriod"/>
            </a:pPr>
            <a:r>
              <a:rPr lang="en-US" sz="2400" i="1" dirty="0"/>
              <a:t>Peter did (Matt. 14:31)</a:t>
            </a:r>
          </a:p>
          <a:p>
            <a:pPr marL="914400" lvl="1" indent="-457200">
              <a:buFont typeface="+mj-lt"/>
              <a:buAutoNum type="arabicPeriod"/>
            </a:pPr>
            <a:r>
              <a:rPr lang="en-US" sz="2400" i="1" dirty="0"/>
              <a:t>Disciples had doubts when thy saw what they couldn’t explain (Luke 24:38)</a:t>
            </a:r>
          </a:p>
          <a:p>
            <a:pPr marL="914400" lvl="1" indent="-457200">
              <a:buFont typeface="+mj-lt"/>
              <a:buAutoNum type="arabicPeriod"/>
            </a:pPr>
            <a:r>
              <a:rPr lang="en-US" sz="2400" i="1" dirty="0"/>
              <a:t>We too will have questions and doubts</a:t>
            </a:r>
          </a:p>
        </p:txBody>
      </p:sp>
    </p:spTree>
    <p:extLst>
      <p:ext uri="{BB962C8B-B14F-4D97-AF65-F5344CB8AC3E}">
        <p14:creationId xmlns:p14="http://schemas.microsoft.com/office/powerpoint/2010/main" val="3655223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0B23C-64B1-4885-B79E-F77362C3E23F}"/>
              </a:ext>
            </a:extLst>
          </p:cNvPr>
          <p:cNvSpPr txBox="1"/>
          <p:nvPr/>
        </p:nvSpPr>
        <p:spPr>
          <a:xfrm>
            <a:off x="2316480" y="750748"/>
            <a:ext cx="5110480" cy="523220"/>
          </a:xfrm>
          <a:prstGeom prst="rect">
            <a:avLst/>
          </a:prstGeom>
          <a:noFill/>
        </p:spPr>
        <p:txBody>
          <a:bodyPr wrap="square" rtlCol="0">
            <a:spAutoFit/>
          </a:bodyPr>
          <a:lstStyle/>
          <a:p>
            <a:pPr marL="571500" indent="-571500" algn="ctr">
              <a:buFont typeface="+mj-lt"/>
              <a:buAutoNum type="romanUcPeriod" startAt="2"/>
            </a:pPr>
            <a:r>
              <a:rPr lang="en-US" sz="2800" b="1" dirty="0">
                <a:latin typeface="Ink Free" panose="03080402000500000000" pitchFamily="66" charset="0"/>
              </a:rPr>
              <a:t> Help me </a:t>
            </a:r>
            <a:r>
              <a:rPr lang="en-US" sz="2800" b="1" u="sng" dirty="0">
                <a:latin typeface="Ink Free" panose="03080402000500000000" pitchFamily="66" charset="0"/>
              </a:rPr>
              <a:t>Settle my Doubts</a:t>
            </a:r>
          </a:p>
        </p:txBody>
      </p:sp>
      <p:sp>
        <p:nvSpPr>
          <p:cNvPr id="4" name="TextBox 3">
            <a:extLst>
              <a:ext uri="{FF2B5EF4-FFF2-40B4-BE49-F238E27FC236}">
                <a16:creationId xmlns:a16="http://schemas.microsoft.com/office/drawing/2014/main" id="{BE2DE1F4-DFB8-450B-AA92-474AC0C1F8A5}"/>
              </a:ext>
            </a:extLst>
          </p:cNvPr>
          <p:cNvSpPr txBox="1"/>
          <p:nvPr/>
        </p:nvSpPr>
        <p:spPr>
          <a:xfrm>
            <a:off x="673159" y="1877520"/>
            <a:ext cx="8118301" cy="2308324"/>
          </a:xfrm>
          <a:prstGeom prst="rect">
            <a:avLst/>
          </a:prstGeom>
          <a:noFill/>
        </p:spPr>
        <p:txBody>
          <a:bodyPr wrap="square" rtlCol="0">
            <a:spAutoFit/>
          </a:bodyPr>
          <a:lstStyle/>
          <a:p>
            <a:pPr marL="457200" indent="-457200">
              <a:buFont typeface="+mj-lt"/>
              <a:buAutoNum type="alphaUcPeriod"/>
            </a:pPr>
            <a:r>
              <a:rPr lang="en-US" sz="2400" b="1" dirty="0"/>
              <a:t>Father had doubts</a:t>
            </a:r>
          </a:p>
          <a:p>
            <a:pPr marL="457200" indent="-457200">
              <a:buFont typeface="+mj-lt"/>
              <a:buAutoNum type="alphaUcPeriod"/>
            </a:pPr>
            <a:r>
              <a:rPr lang="en-US" sz="2400" b="1" dirty="0"/>
              <a:t>Times we have doubts – even though we have faith</a:t>
            </a:r>
          </a:p>
          <a:p>
            <a:pPr marL="457200" indent="-457200">
              <a:buFont typeface="+mj-lt"/>
              <a:buAutoNum type="alphaUcPeriod"/>
            </a:pPr>
            <a:r>
              <a:rPr lang="en-US" sz="2400" b="1" dirty="0"/>
              <a:t>Doubts can be and must be settled</a:t>
            </a:r>
          </a:p>
          <a:p>
            <a:pPr marL="914400" lvl="1" indent="-457200">
              <a:buFont typeface="+mj-lt"/>
              <a:buAutoNum type="arabicPeriod"/>
            </a:pPr>
            <a:r>
              <a:rPr lang="en-US" sz="2400" i="1" dirty="0"/>
              <a:t>The father cried for help with his doubts</a:t>
            </a:r>
          </a:p>
          <a:p>
            <a:pPr marL="914400" lvl="1" indent="-457200">
              <a:buFont typeface="+mj-lt"/>
              <a:buAutoNum type="arabicPeriod"/>
            </a:pPr>
            <a:r>
              <a:rPr lang="en-US" sz="2400" i="1" dirty="0"/>
              <a:t>Bereans studied and settled their questions and doubts (Acts 17:11)</a:t>
            </a:r>
          </a:p>
        </p:txBody>
      </p:sp>
    </p:spTree>
    <p:extLst>
      <p:ext uri="{BB962C8B-B14F-4D97-AF65-F5344CB8AC3E}">
        <p14:creationId xmlns:p14="http://schemas.microsoft.com/office/powerpoint/2010/main" val="2142181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92A6B-33EB-48D6-9A95-55D740CA087E}"/>
              </a:ext>
            </a:extLst>
          </p:cNvPr>
          <p:cNvSpPr/>
          <p:nvPr/>
        </p:nvSpPr>
        <p:spPr>
          <a:xfrm>
            <a:off x="0" y="284480"/>
            <a:ext cx="3556000" cy="24852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6000"/>
              </a:lnSpc>
            </a:pPr>
            <a:r>
              <a:rPr lang="en-US" sz="7200" b="1" dirty="0">
                <a:ln/>
                <a:solidFill>
                  <a:schemeClr val="accent1"/>
                </a:solidFill>
                <a:latin typeface="Ink Free" panose="03080402000500000000" pitchFamily="66" charset="0"/>
              </a:rPr>
              <a:t>H</a:t>
            </a:r>
            <a:r>
              <a:rPr lang="en-US" sz="7200" b="1" cap="none" spc="0" dirty="0">
                <a:ln/>
                <a:solidFill>
                  <a:schemeClr val="accent1"/>
                </a:solidFill>
                <a:effectLst/>
                <a:latin typeface="Ink Free" panose="03080402000500000000" pitchFamily="66" charset="0"/>
              </a:rPr>
              <a:t>elp</a:t>
            </a:r>
          </a:p>
          <a:p>
            <a:pPr algn="ctr">
              <a:lnSpc>
                <a:spcPts val="6000"/>
              </a:lnSpc>
            </a:pPr>
            <a:r>
              <a:rPr lang="en-US" sz="4800" b="1" cap="none" spc="0" dirty="0">
                <a:ln/>
                <a:solidFill>
                  <a:schemeClr val="accent1"/>
                </a:solidFill>
                <a:effectLst/>
                <a:latin typeface="Ink Free" panose="03080402000500000000" pitchFamily="66" charset="0"/>
              </a:rPr>
              <a:t>My</a:t>
            </a:r>
            <a:endParaRPr lang="en-US" sz="4800" b="1" dirty="0">
              <a:ln/>
              <a:solidFill>
                <a:schemeClr val="accent1"/>
              </a:solidFill>
              <a:latin typeface="Ink Free" panose="03080402000500000000" pitchFamily="66" charset="0"/>
            </a:endParaRPr>
          </a:p>
          <a:p>
            <a:pPr algn="ctr">
              <a:lnSpc>
                <a:spcPts val="6000"/>
              </a:lnSpc>
            </a:pPr>
            <a:r>
              <a:rPr lang="en-US" sz="7200" b="1" dirty="0">
                <a:ln/>
                <a:solidFill>
                  <a:schemeClr val="accent1"/>
                </a:solidFill>
                <a:latin typeface="Ink Free" panose="03080402000500000000" pitchFamily="66" charset="0"/>
              </a:rPr>
              <a:t>Unbelief</a:t>
            </a:r>
            <a:endParaRPr lang="en-US" sz="7200" b="1" cap="none" spc="0" dirty="0">
              <a:ln/>
              <a:solidFill>
                <a:schemeClr val="accent1"/>
              </a:solidFill>
              <a:effectLst/>
              <a:latin typeface="Ink Free" panose="03080402000500000000" pitchFamily="66" charset="0"/>
            </a:endParaRPr>
          </a:p>
        </p:txBody>
      </p:sp>
      <p:sp>
        <p:nvSpPr>
          <p:cNvPr id="3" name="TextBox 2">
            <a:extLst>
              <a:ext uri="{FF2B5EF4-FFF2-40B4-BE49-F238E27FC236}">
                <a16:creationId xmlns:a16="http://schemas.microsoft.com/office/drawing/2014/main" id="{81612DB2-5996-40B5-9A84-88284CE54975}"/>
              </a:ext>
            </a:extLst>
          </p:cNvPr>
          <p:cNvSpPr txBox="1"/>
          <p:nvPr/>
        </p:nvSpPr>
        <p:spPr>
          <a:xfrm>
            <a:off x="3647440" y="689788"/>
            <a:ext cx="5110480" cy="1938992"/>
          </a:xfrm>
          <a:prstGeom prst="rect">
            <a:avLst/>
          </a:prstGeom>
          <a:noFill/>
        </p:spPr>
        <p:txBody>
          <a:bodyPr wrap="square" rtlCol="0">
            <a:spAutoFit/>
          </a:bodyPr>
          <a:lstStyle/>
          <a:p>
            <a:pPr marL="400050" indent="-400050">
              <a:buFont typeface="+mj-lt"/>
              <a:buAutoNum type="romanUcPeriod"/>
            </a:pPr>
            <a:r>
              <a:rPr lang="en-US" sz="2800" b="1" dirty="0">
                <a:solidFill>
                  <a:schemeClr val="bg1">
                    <a:lumMod val="65000"/>
                  </a:schemeClr>
                </a:solidFill>
                <a:latin typeface="Ink Free" panose="03080402000500000000" pitchFamily="66" charset="0"/>
              </a:rPr>
              <a:t>Help me Have </a:t>
            </a:r>
            <a:r>
              <a:rPr lang="en-US" sz="2800" b="1" u="sng" dirty="0">
                <a:solidFill>
                  <a:schemeClr val="bg1">
                    <a:lumMod val="65000"/>
                  </a:schemeClr>
                </a:solidFill>
                <a:latin typeface="Ink Free" panose="03080402000500000000" pitchFamily="66" charset="0"/>
              </a:rPr>
              <a:t>Stronger Faith</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me </a:t>
            </a:r>
            <a:r>
              <a:rPr lang="en-US" sz="2800" b="1" u="sng" dirty="0">
                <a:solidFill>
                  <a:schemeClr val="bg1">
                    <a:lumMod val="65000"/>
                  </a:schemeClr>
                </a:solidFill>
                <a:latin typeface="Ink Free" panose="03080402000500000000" pitchFamily="66" charset="0"/>
              </a:rPr>
              <a:t>Settle my Doubts</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 Help my </a:t>
            </a:r>
            <a:r>
              <a:rPr lang="en-US" sz="2800" b="1" u="sng" dirty="0">
                <a:latin typeface="Ink Free" panose="03080402000500000000" pitchFamily="66" charset="0"/>
              </a:rPr>
              <a:t>Disobedience</a:t>
            </a:r>
          </a:p>
        </p:txBody>
      </p:sp>
      <p:sp>
        <p:nvSpPr>
          <p:cNvPr id="4" name="Oval 3">
            <a:extLst>
              <a:ext uri="{FF2B5EF4-FFF2-40B4-BE49-F238E27FC236}">
                <a16:creationId xmlns:a16="http://schemas.microsoft.com/office/drawing/2014/main" id="{FE34C124-843C-46AD-9DD7-40A4B0398C63}"/>
              </a:ext>
            </a:extLst>
          </p:cNvPr>
          <p:cNvSpPr/>
          <p:nvPr/>
        </p:nvSpPr>
        <p:spPr>
          <a:xfrm>
            <a:off x="748959" y="5902961"/>
            <a:ext cx="2058082" cy="863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20000"/>
                    <a:lumOff val="80000"/>
                  </a:schemeClr>
                </a:solidFill>
                <a:effectLst>
                  <a:outerShdw blurRad="38100" dist="38100" dir="2700000" algn="tl">
                    <a:srgbClr val="000000">
                      <a:alpha val="43137"/>
                    </a:srgbClr>
                  </a:outerShdw>
                </a:effectLst>
              </a:rPr>
              <a:t>Mark 9:24</a:t>
            </a:r>
          </a:p>
        </p:txBody>
      </p:sp>
    </p:spTree>
    <p:extLst>
      <p:ext uri="{BB962C8B-B14F-4D97-AF65-F5344CB8AC3E}">
        <p14:creationId xmlns:p14="http://schemas.microsoft.com/office/powerpoint/2010/main" val="953372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F9B49-0F00-4FA9-B80A-D6ED9D664A77}"/>
              </a:ext>
            </a:extLst>
          </p:cNvPr>
          <p:cNvSpPr txBox="1"/>
          <p:nvPr/>
        </p:nvSpPr>
        <p:spPr>
          <a:xfrm>
            <a:off x="2016760" y="771068"/>
            <a:ext cx="5110480" cy="523220"/>
          </a:xfrm>
          <a:prstGeom prst="rect">
            <a:avLst/>
          </a:prstGeom>
          <a:noFill/>
        </p:spPr>
        <p:txBody>
          <a:bodyPr wrap="square" rtlCol="0">
            <a:spAutoFit/>
          </a:bodyPr>
          <a:lstStyle/>
          <a:p>
            <a:pPr marL="571500" indent="-571500" algn="ctr">
              <a:buFont typeface="+mj-lt"/>
              <a:buAutoNum type="romanUcPeriod" startAt="3"/>
            </a:pPr>
            <a:r>
              <a:rPr lang="en-US" sz="2800" b="1" dirty="0">
                <a:latin typeface="Ink Free" panose="03080402000500000000" pitchFamily="66" charset="0"/>
              </a:rPr>
              <a:t> Help my </a:t>
            </a:r>
            <a:r>
              <a:rPr lang="en-US" sz="2800" b="1" u="sng" dirty="0">
                <a:latin typeface="Ink Free" panose="03080402000500000000" pitchFamily="66" charset="0"/>
              </a:rPr>
              <a:t>Disobedience</a:t>
            </a:r>
          </a:p>
        </p:txBody>
      </p:sp>
      <p:sp>
        <p:nvSpPr>
          <p:cNvPr id="3" name="TextBox 2">
            <a:extLst>
              <a:ext uri="{FF2B5EF4-FFF2-40B4-BE49-F238E27FC236}">
                <a16:creationId xmlns:a16="http://schemas.microsoft.com/office/drawing/2014/main" id="{598B4DA5-F33F-48BE-8D37-8C4EBE004C6F}"/>
              </a:ext>
            </a:extLst>
          </p:cNvPr>
          <p:cNvSpPr txBox="1"/>
          <p:nvPr/>
        </p:nvSpPr>
        <p:spPr>
          <a:xfrm>
            <a:off x="673159" y="1877520"/>
            <a:ext cx="8118301" cy="1938992"/>
          </a:xfrm>
          <a:prstGeom prst="rect">
            <a:avLst/>
          </a:prstGeom>
          <a:noFill/>
        </p:spPr>
        <p:txBody>
          <a:bodyPr wrap="square" rtlCol="0">
            <a:spAutoFit/>
          </a:bodyPr>
          <a:lstStyle/>
          <a:p>
            <a:pPr marL="457200" indent="-457200">
              <a:buFont typeface="+mj-lt"/>
              <a:buAutoNum type="alphaUcPeriod"/>
            </a:pPr>
            <a:r>
              <a:rPr lang="en-US" sz="2400" b="1" dirty="0"/>
              <a:t>Disobedience is unbelief</a:t>
            </a:r>
          </a:p>
          <a:p>
            <a:pPr marL="914400" lvl="1" indent="-457200">
              <a:buFont typeface="+mj-lt"/>
              <a:buAutoNum type="arabicPeriod"/>
            </a:pPr>
            <a:r>
              <a:rPr lang="en-US" sz="2400" i="1" dirty="0"/>
              <a:t>When Moses disobeyed – God said he did not believe (Num. 20:12)</a:t>
            </a:r>
          </a:p>
          <a:p>
            <a:pPr marL="914400" lvl="1" indent="-457200">
              <a:buFont typeface="+mj-lt"/>
              <a:buAutoNum type="arabicPeriod"/>
            </a:pPr>
            <a:r>
              <a:rPr lang="en-US" sz="2400" i="1" dirty="0"/>
              <a:t>Disobedience is following own will and not God’s</a:t>
            </a:r>
          </a:p>
          <a:p>
            <a:pPr marL="914400" lvl="1" indent="-457200">
              <a:buFont typeface="+mj-lt"/>
              <a:buAutoNum type="arabicPeriod"/>
            </a:pPr>
            <a:r>
              <a:rPr lang="en-US" sz="2400" i="1" dirty="0"/>
              <a:t>Faith involves listening and obeying (Heb. 11:4, 7)</a:t>
            </a:r>
          </a:p>
        </p:txBody>
      </p:sp>
    </p:spTree>
    <p:extLst>
      <p:ext uri="{BB962C8B-B14F-4D97-AF65-F5344CB8AC3E}">
        <p14:creationId xmlns:p14="http://schemas.microsoft.com/office/powerpoint/2010/main" val="41283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F9B49-0F00-4FA9-B80A-D6ED9D664A77}"/>
              </a:ext>
            </a:extLst>
          </p:cNvPr>
          <p:cNvSpPr txBox="1"/>
          <p:nvPr/>
        </p:nvSpPr>
        <p:spPr>
          <a:xfrm>
            <a:off x="2016760" y="771068"/>
            <a:ext cx="5110480" cy="523220"/>
          </a:xfrm>
          <a:prstGeom prst="rect">
            <a:avLst/>
          </a:prstGeom>
          <a:noFill/>
        </p:spPr>
        <p:txBody>
          <a:bodyPr wrap="square" rtlCol="0">
            <a:spAutoFit/>
          </a:bodyPr>
          <a:lstStyle/>
          <a:p>
            <a:pPr marL="571500" indent="-571500" algn="ctr">
              <a:buFont typeface="+mj-lt"/>
              <a:buAutoNum type="romanUcPeriod" startAt="3"/>
            </a:pPr>
            <a:r>
              <a:rPr lang="en-US" sz="2800" b="1" dirty="0">
                <a:latin typeface="Ink Free" panose="03080402000500000000" pitchFamily="66" charset="0"/>
              </a:rPr>
              <a:t> Help my </a:t>
            </a:r>
            <a:r>
              <a:rPr lang="en-US" sz="2800" b="1" u="sng" dirty="0">
                <a:latin typeface="Ink Free" panose="03080402000500000000" pitchFamily="66" charset="0"/>
              </a:rPr>
              <a:t>Disobedience</a:t>
            </a:r>
          </a:p>
        </p:txBody>
      </p:sp>
      <p:sp>
        <p:nvSpPr>
          <p:cNvPr id="3" name="TextBox 2">
            <a:extLst>
              <a:ext uri="{FF2B5EF4-FFF2-40B4-BE49-F238E27FC236}">
                <a16:creationId xmlns:a16="http://schemas.microsoft.com/office/drawing/2014/main" id="{598B4DA5-F33F-48BE-8D37-8C4EBE004C6F}"/>
              </a:ext>
            </a:extLst>
          </p:cNvPr>
          <p:cNvSpPr txBox="1"/>
          <p:nvPr/>
        </p:nvSpPr>
        <p:spPr>
          <a:xfrm>
            <a:off x="673159" y="1877520"/>
            <a:ext cx="8118301" cy="1569660"/>
          </a:xfrm>
          <a:prstGeom prst="rect">
            <a:avLst/>
          </a:prstGeom>
          <a:noFill/>
        </p:spPr>
        <p:txBody>
          <a:bodyPr wrap="square" rtlCol="0">
            <a:spAutoFit/>
          </a:bodyPr>
          <a:lstStyle/>
          <a:p>
            <a:pPr marL="457200" indent="-457200">
              <a:buFont typeface="+mj-lt"/>
              <a:buAutoNum type="alphaUcPeriod"/>
            </a:pPr>
            <a:r>
              <a:rPr lang="en-US" sz="2400" b="1" dirty="0"/>
              <a:t>Disobedience is unbelief</a:t>
            </a:r>
          </a:p>
          <a:p>
            <a:pPr marL="457200" indent="-457200">
              <a:buFont typeface="+mj-lt"/>
              <a:buAutoNum type="alphaUcPeriod"/>
            </a:pPr>
            <a:r>
              <a:rPr lang="en-US" sz="2400" b="1" dirty="0"/>
              <a:t>Every act of disobedience is a crack in our faith</a:t>
            </a:r>
          </a:p>
          <a:p>
            <a:pPr marL="914400" lvl="1" indent="-457200">
              <a:buFont typeface="+mj-lt"/>
              <a:buAutoNum type="arabicPeriod"/>
            </a:pPr>
            <a:r>
              <a:rPr lang="en-US" sz="2400" i="1" dirty="0"/>
              <a:t>Do what God said not do (Jas. 2:9)</a:t>
            </a:r>
          </a:p>
          <a:p>
            <a:pPr marL="914400" lvl="1" indent="-457200">
              <a:buFont typeface="+mj-lt"/>
              <a:buAutoNum type="arabicPeriod"/>
            </a:pPr>
            <a:r>
              <a:rPr lang="en-US" sz="2400" i="1" dirty="0"/>
              <a:t>Neglect to do what God told us to do (Jas. 4:17)</a:t>
            </a:r>
          </a:p>
        </p:txBody>
      </p:sp>
    </p:spTree>
    <p:extLst>
      <p:ext uri="{BB962C8B-B14F-4D97-AF65-F5344CB8AC3E}">
        <p14:creationId xmlns:p14="http://schemas.microsoft.com/office/powerpoint/2010/main" val="379811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F9B49-0F00-4FA9-B80A-D6ED9D664A77}"/>
              </a:ext>
            </a:extLst>
          </p:cNvPr>
          <p:cNvSpPr txBox="1"/>
          <p:nvPr/>
        </p:nvSpPr>
        <p:spPr>
          <a:xfrm>
            <a:off x="2016760" y="771068"/>
            <a:ext cx="5110480" cy="523220"/>
          </a:xfrm>
          <a:prstGeom prst="rect">
            <a:avLst/>
          </a:prstGeom>
          <a:noFill/>
        </p:spPr>
        <p:txBody>
          <a:bodyPr wrap="square" rtlCol="0">
            <a:spAutoFit/>
          </a:bodyPr>
          <a:lstStyle/>
          <a:p>
            <a:pPr marL="571500" indent="-571500" algn="ctr">
              <a:buFont typeface="+mj-lt"/>
              <a:buAutoNum type="romanUcPeriod" startAt="3"/>
            </a:pPr>
            <a:r>
              <a:rPr lang="en-US" sz="2800" b="1" dirty="0">
                <a:latin typeface="Ink Free" panose="03080402000500000000" pitchFamily="66" charset="0"/>
              </a:rPr>
              <a:t> Help my </a:t>
            </a:r>
            <a:r>
              <a:rPr lang="en-US" sz="2800" b="1" u="sng" dirty="0">
                <a:latin typeface="Ink Free" panose="03080402000500000000" pitchFamily="66" charset="0"/>
              </a:rPr>
              <a:t>Disobedience</a:t>
            </a:r>
          </a:p>
        </p:txBody>
      </p:sp>
      <p:sp>
        <p:nvSpPr>
          <p:cNvPr id="3" name="TextBox 2">
            <a:extLst>
              <a:ext uri="{FF2B5EF4-FFF2-40B4-BE49-F238E27FC236}">
                <a16:creationId xmlns:a16="http://schemas.microsoft.com/office/drawing/2014/main" id="{598B4DA5-F33F-48BE-8D37-8C4EBE004C6F}"/>
              </a:ext>
            </a:extLst>
          </p:cNvPr>
          <p:cNvSpPr txBox="1"/>
          <p:nvPr/>
        </p:nvSpPr>
        <p:spPr>
          <a:xfrm>
            <a:off x="673159" y="1877520"/>
            <a:ext cx="8118301" cy="1938992"/>
          </a:xfrm>
          <a:prstGeom prst="rect">
            <a:avLst/>
          </a:prstGeom>
          <a:noFill/>
        </p:spPr>
        <p:txBody>
          <a:bodyPr wrap="square" rtlCol="0">
            <a:spAutoFit/>
          </a:bodyPr>
          <a:lstStyle/>
          <a:p>
            <a:pPr marL="457200" indent="-457200">
              <a:buFont typeface="+mj-lt"/>
              <a:buAutoNum type="alphaUcPeriod"/>
            </a:pPr>
            <a:r>
              <a:rPr lang="en-US" sz="2400" b="1" dirty="0"/>
              <a:t>Disobedience is unbelief</a:t>
            </a:r>
          </a:p>
          <a:p>
            <a:pPr marL="457200" indent="-457200">
              <a:buFont typeface="+mj-lt"/>
              <a:buAutoNum type="alphaUcPeriod"/>
            </a:pPr>
            <a:r>
              <a:rPr lang="en-US" sz="2400" b="1" dirty="0"/>
              <a:t>Every act of disobedience is a crack in our faith</a:t>
            </a:r>
          </a:p>
          <a:p>
            <a:pPr marL="457200" indent="-457200">
              <a:buFont typeface="+mj-lt"/>
              <a:buAutoNum type="alphaUcPeriod"/>
            </a:pPr>
            <a:r>
              <a:rPr lang="en-US" sz="2400" b="1" dirty="0"/>
              <a:t>Help me to be stronger in faith and more obedient</a:t>
            </a:r>
          </a:p>
          <a:p>
            <a:pPr marL="914400" lvl="1" indent="-457200">
              <a:buFont typeface="+mj-lt"/>
              <a:buAutoNum type="arabicPeriod"/>
            </a:pPr>
            <a:r>
              <a:rPr lang="en-US" sz="2400" i="1" dirty="0"/>
              <a:t>Grow in favor – more pleasing (2 Pet. 3:18)</a:t>
            </a:r>
          </a:p>
          <a:p>
            <a:pPr marL="914400" lvl="1" indent="-457200">
              <a:buFont typeface="+mj-lt"/>
              <a:buAutoNum type="arabicPeriod"/>
            </a:pPr>
            <a:r>
              <a:rPr lang="en-US" sz="2400" i="1" dirty="0"/>
              <a:t>Mature in the faith (Phil. 3:15)</a:t>
            </a:r>
          </a:p>
        </p:txBody>
      </p:sp>
    </p:spTree>
    <p:extLst>
      <p:ext uri="{BB962C8B-B14F-4D97-AF65-F5344CB8AC3E}">
        <p14:creationId xmlns:p14="http://schemas.microsoft.com/office/powerpoint/2010/main" val="888774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92A6B-33EB-48D6-9A95-55D740CA087E}"/>
              </a:ext>
            </a:extLst>
          </p:cNvPr>
          <p:cNvSpPr/>
          <p:nvPr/>
        </p:nvSpPr>
        <p:spPr>
          <a:xfrm>
            <a:off x="0" y="284480"/>
            <a:ext cx="3556000" cy="24852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6000"/>
              </a:lnSpc>
            </a:pPr>
            <a:r>
              <a:rPr lang="en-US" sz="7200" b="1" dirty="0">
                <a:ln/>
                <a:solidFill>
                  <a:schemeClr val="accent1"/>
                </a:solidFill>
                <a:latin typeface="Ink Free" panose="03080402000500000000" pitchFamily="66" charset="0"/>
              </a:rPr>
              <a:t>H</a:t>
            </a:r>
            <a:r>
              <a:rPr lang="en-US" sz="7200" b="1" cap="none" spc="0" dirty="0">
                <a:ln/>
                <a:solidFill>
                  <a:schemeClr val="accent1"/>
                </a:solidFill>
                <a:effectLst/>
                <a:latin typeface="Ink Free" panose="03080402000500000000" pitchFamily="66" charset="0"/>
              </a:rPr>
              <a:t>elp</a:t>
            </a:r>
          </a:p>
          <a:p>
            <a:pPr algn="ctr">
              <a:lnSpc>
                <a:spcPts val="6000"/>
              </a:lnSpc>
            </a:pPr>
            <a:r>
              <a:rPr lang="en-US" sz="4800" b="1" cap="none" spc="0" dirty="0">
                <a:ln/>
                <a:solidFill>
                  <a:schemeClr val="accent1"/>
                </a:solidFill>
                <a:effectLst/>
                <a:latin typeface="Ink Free" panose="03080402000500000000" pitchFamily="66" charset="0"/>
              </a:rPr>
              <a:t>My</a:t>
            </a:r>
            <a:endParaRPr lang="en-US" sz="4800" b="1" dirty="0">
              <a:ln/>
              <a:solidFill>
                <a:schemeClr val="accent1"/>
              </a:solidFill>
              <a:latin typeface="Ink Free" panose="03080402000500000000" pitchFamily="66" charset="0"/>
            </a:endParaRPr>
          </a:p>
          <a:p>
            <a:pPr algn="ctr">
              <a:lnSpc>
                <a:spcPts val="6000"/>
              </a:lnSpc>
            </a:pPr>
            <a:r>
              <a:rPr lang="en-US" sz="7200" b="1" dirty="0">
                <a:ln/>
                <a:solidFill>
                  <a:schemeClr val="accent1"/>
                </a:solidFill>
                <a:latin typeface="Ink Free" panose="03080402000500000000" pitchFamily="66" charset="0"/>
              </a:rPr>
              <a:t>Unbelief</a:t>
            </a:r>
            <a:endParaRPr lang="en-US" sz="7200" b="1" cap="none" spc="0" dirty="0">
              <a:ln/>
              <a:solidFill>
                <a:schemeClr val="accent1"/>
              </a:solidFill>
              <a:effectLst/>
              <a:latin typeface="Ink Free" panose="03080402000500000000" pitchFamily="66" charset="0"/>
            </a:endParaRPr>
          </a:p>
        </p:txBody>
      </p:sp>
      <p:sp>
        <p:nvSpPr>
          <p:cNvPr id="3" name="TextBox 2">
            <a:extLst>
              <a:ext uri="{FF2B5EF4-FFF2-40B4-BE49-F238E27FC236}">
                <a16:creationId xmlns:a16="http://schemas.microsoft.com/office/drawing/2014/main" id="{81612DB2-5996-40B5-9A84-88284CE54975}"/>
              </a:ext>
            </a:extLst>
          </p:cNvPr>
          <p:cNvSpPr txBox="1"/>
          <p:nvPr/>
        </p:nvSpPr>
        <p:spPr>
          <a:xfrm>
            <a:off x="3647440" y="689788"/>
            <a:ext cx="5110480" cy="2646878"/>
          </a:xfrm>
          <a:prstGeom prst="rect">
            <a:avLst/>
          </a:prstGeom>
          <a:noFill/>
        </p:spPr>
        <p:txBody>
          <a:bodyPr wrap="square" rtlCol="0">
            <a:spAutoFit/>
          </a:bodyPr>
          <a:lstStyle/>
          <a:p>
            <a:pPr marL="400050" indent="-400050">
              <a:buFont typeface="+mj-lt"/>
              <a:buAutoNum type="romanUcPeriod"/>
            </a:pPr>
            <a:r>
              <a:rPr lang="en-US" sz="2800" b="1" dirty="0">
                <a:solidFill>
                  <a:schemeClr val="bg1">
                    <a:lumMod val="65000"/>
                  </a:schemeClr>
                </a:solidFill>
                <a:latin typeface="Ink Free" panose="03080402000500000000" pitchFamily="66" charset="0"/>
              </a:rPr>
              <a:t>Help me Have </a:t>
            </a:r>
            <a:r>
              <a:rPr lang="en-US" sz="2800" b="1" u="sng" dirty="0">
                <a:solidFill>
                  <a:schemeClr val="bg1">
                    <a:lumMod val="65000"/>
                  </a:schemeClr>
                </a:solidFill>
                <a:latin typeface="Ink Free" panose="03080402000500000000" pitchFamily="66" charset="0"/>
              </a:rPr>
              <a:t>Stronger Faith</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me </a:t>
            </a:r>
            <a:r>
              <a:rPr lang="en-US" sz="2800" b="1" u="sng" dirty="0">
                <a:solidFill>
                  <a:schemeClr val="bg1">
                    <a:lumMod val="65000"/>
                  </a:schemeClr>
                </a:solidFill>
                <a:latin typeface="Ink Free" panose="03080402000500000000" pitchFamily="66" charset="0"/>
              </a:rPr>
              <a:t>Settle my Doubts</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my </a:t>
            </a:r>
            <a:r>
              <a:rPr lang="en-US" sz="2800" b="1" u="sng" dirty="0">
                <a:solidFill>
                  <a:schemeClr val="bg1">
                    <a:lumMod val="65000"/>
                  </a:schemeClr>
                </a:solidFill>
                <a:latin typeface="Ink Free" panose="03080402000500000000" pitchFamily="66" charset="0"/>
              </a:rPr>
              <a:t>Disobedience</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 Help my </a:t>
            </a:r>
            <a:r>
              <a:rPr lang="en-US" sz="2800" b="1" u="sng" dirty="0">
                <a:latin typeface="Ink Free" panose="03080402000500000000" pitchFamily="66" charset="0"/>
              </a:rPr>
              <a:t>Rejection of Word</a:t>
            </a:r>
          </a:p>
        </p:txBody>
      </p:sp>
      <p:sp>
        <p:nvSpPr>
          <p:cNvPr id="4" name="Oval 3">
            <a:extLst>
              <a:ext uri="{FF2B5EF4-FFF2-40B4-BE49-F238E27FC236}">
                <a16:creationId xmlns:a16="http://schemas.microsoft.com/office/drawing/2014/main" id="{9A19C617-9C83-4CB7-AC00-977FB9DD833A}"/>
              </a:ext>
            </a:extLst>
          </p:cNvPr>
          <p:cNvSpPr/>
          <p:nvPr/>
        </p:nvSpPr>
        <p:spPr>
          <a:xfrm>
            <a:off x="748959" y="5902961"/>
            <a:ext cx="2058082" cy="863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20000"/>
                    <a:lumOff val="80000"/>
                  </a:schemeClr>
                </a:solidFill>
                <a:effectLst>
                  <a:outerShdw blurRad="38100" dist="38100" dir="2700000" algn="tl">
                    <a:srgbClr val="000000">
                      <a:alpha val="43137"/>
                    </a:srgbClr>
                  </a:outerShdw>
                </a:effectLst>
              </a:rPr>
              <a:t>Mark 9:24</a:t>
            </a:r>
          </a:p>
        </p:txBody>
      </p:sp>
    </p:spTree>
    <p:extLst>
      <p:ext uri="{BB962C8B-B14F-4D97-AF65-F5344CB8AC3E}">
        <p14:creationId xmlns:p14="http://schemas.microsoft.com/office/powerpoint/2010/main" val="1263015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70468F-A7A1-4205-B9B0-9D91D4D9EAB8}"/>
              </a:ext>
            </a:extLst>
          </p:cNvPr>
          <p:cNvSpPr txBox="1"/>
          <p:nvPr/>
        </p:nvSpPr>
        <p:spPr>
          <a:xfrm>
            <a:off x="2016760" y="740588"/>
            <a:ext cx="5110480" cy="523220"/>
          </a:xfrm>
          <a:prstGeom prst="rect">
            <a:avLst/>
          </a:prstGeom>
          <a:noFill/>
        </p:spPr>
        <p:txBody>
          <a:bodyPr wrap="square" rtlCol="0">
            <a:spAutoFit/>
          </a:bodyPr>
          <a:lstStyle/>
          <a:p>
            <a:pPr marL="571500" indent="-571500" algn="ctr">
              <a:buFont typeface="+mj-lt"/>
              <a:buAutoNum type="romanUcPeriod" startAt="4"/>
            </a:pPr>
            <a:r>
              <a:rPr lang="en-US" sz="2800" b="1" dirty="0">
                <a:latin typeface="Ink Free" panose="03080402000500000000" pitchFamily="66" charset="0"/>
              </a:rPr>
              <a:t> Help my </a:t>
            </a:r>
            <a:r>
              <a:rPr lang="en-US" sz="2800" b="1" u="sng" dirty="0">
                <a:latin typeface="Ink Free" panose="03080402000500000000" pitchFamily="66" charset="0"/>
              </a:rPr>
              <a:t>Rejection of Word</a:t>
            </a:r>
          </a:p>
        </p:txBody>
      </p:sp>
      <p:sp>
        <p:nvSpPr>
          <p:cNvPr id="3" name="TextBox 2">
            <a:extLst>
              <a:ext uri="{FF2B5EF4-FFF2-40B4-BE49-F238E27FC236}">
                <a16:creationId xmlns:a16="http://schemas.microsoft.com/office/drawing/2014/main" id="{7E6610C7-C935-47C3-8758-2286A6764E22}"/>
              </a:ext>
            </a:extLst>
          </p:cNvPr>
          <p:cNvSpPr txBox="1"/>
          <p:nvPr/>
        </p:nvSpPr>
        <p:spPr>
          <a:xfrm>
            <a:off x="673159" y="1877520"/>
            <a:ext cx="8118301" cy="2677656"/>
          </a:xfrm>
          <a:prstGeom prst="rect">
            <a:avLst/>
          </a:prstGeom>
          <a:noFill/>
        </p:spPr>
        <p:txBody>
          <a:bodyPr wrap="square" rtlCol="0">
            <a:spAutoFit/>
          </a:bodyPr>
          <a:lstStyle/>
          <a:p>
            <a:pPr marL="457200" indent="-457200">
              <a:buFont typeface="+mj-lt"/>
              <a:buAutoNum type="alphaUcPeriod"/>
            </a:pPr>
            <a:r>
              <a:rPr lang="en-US" sz="2400" b="1" dirty="0"/>
              <a:t>Possible to have faith &amp; yet reject the word</a:t>
            </a:r>
          </a:p>
          <a:p>
            <a:pPr marL="914400" lvl="1" indent="-457200">
              <a:buFont typeface="+mj-lt"/>
              <a:buAutoNum type="arabicPeriod"/>
            </a:pPr>
            <a:r>
              <a:rPr lang="en-US" sz="2400" i="1" dirty="0" err="1"/>
              <a:t>Zecharias</a:t>
            </a:r>
            <a:r>
              <a:rPr lang="en-US" sz="2400" i="1" dirty="0"/>
              <a:t> was a righteous man – thus, he had faith (Luke 1:6)</a:t>
            </a:r>
          </a:p>
          <a:p>
            <a:pPr marL="914400" lvl="1" indent="-457200">
              <a:buFont typeface="+mj-lt"/>
              <a:buAutoNum type="arabicPeriod"/>
            </a:pPr>
            <a:r>
              <a:rPr lang="en-US" sz="2400" i="1" dirty="0"/>
              <a:t>Yet, when given the word from God, didn’t believe it (Luke 1:20)</a:t>
            </a:r>
          </a:p>
          <a:p>
            <a:pPr marL="914400" lvl="1" indent="-457200">
              <a:buFont typeface="+mj-lt"/>
              <a:buAutoNum type="arabicPeriod"/>
            </a:pPr>
            <a:r>
              <a:rPr lang="en-US" sz="2400" i="1" dirty="0"/>
              <a:t>Knew &amp; understood what was said – just didn’t believe it</a:t>
            </a:r>
          </a:p>
          <a:p>
            <a:pPr marL="914400" lvl="1" indent="-457200">
              <a:buFont typeface="+mj-lt"/>
              <a:buAutoNum type="arabicPeriod"/>
            </a:pPr>
            <a:r>
              <a:rPr lang="en-US" sz="2400" i="1" dirty="0"/>
              <a:t>Reason: Did not fit human reasoning – couldn’t be!</a:t>
            </a:r>
          </a:p>
        </p:txBody>
      </p:sp>
    </p:spTree>
    <p:extLst>
      <p:ext uri="{BB962C8B-B14F-4D97-AF65-F5344CB8AC3E}">
        <p14:creationId xmlns:p14="http://schemas.microsoft.com/office/powerpoint/2010/main" val="1805617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70468F-A7A1-4205-B9B0-9D91D4D9EAB8}"/>
              </a:ext>
            </a:extLst>
          </p:cNvPr>
          <p:cNvSpPr txBox="1"/>
          <p:nvPr/>
        </p:nvSpPr>
        <p:spPr>
          <a:xfrm>
            <a:off x="2016760" y="740588"/>
            <a:ext cx="5110480" cy="523220"/>
          </a:xfrm>
          <a:prstGeom prst="rect">
            <a:avLst/>
          </a:prstGeom>
          <a:noFill/>
        </p:spPr>
        <p:txBody>
          <a:bodyPr wrap="square" rtlCol="0">
            <a:spAutoFit/>
          </a:bodyPr>
          <a:lstStyle/>
          <a:p>
            <a:pPr marL="571500" indent="-571500" algn="ctr">
              <a:buFont typeface="+mj-lt"/>
              <a:buAutoNum type="romanUcPeriod" startAt="4"/>
            </a:pPr>
            <a:r>
              <a:rPr lang="en-US" sz="2800" b="1" dirty="0">
                <a:latin typeface="Ink Free" panose="03080402000500000000" pitchFamily="66" charset="0"/>
              </a:rPr>
              <a:t> Help my </a:t>
            </a:r>
            <a:r>
              <a:rPr lang="en-US" sz="2800" b="1" u="sng" dirty="0">
                <a:latin typeface="Ink Free" panose="03080402000500000000" pitchFamily="66" charset="0"/>
              </a:rPr>
              <a:t>Rejection of Word</a:t>
            </a:r>
          </a:p>
        </p:txBody>
      </p:sp>
      <p:sp>
        <p:nvSpPr>
          <p:cNvPr id="3" name="TextBox 2">
            <a:extLst>
              <a:ext uri="{FF2B5EF4-FFF2-40B4-BE49-F238E27FC236}">
                <a16:creationId xmlns:a16="http://schemas.microsoft.com/office/drawing/2014/main" id="{7E6610C7-C935-47C3-8758-2286A6764E22}"/>
              </a:ext>
            </a:extLst>
          </p:cNvPr>
          <p:cNvSpPr txBox="1"/>
          <p:nvPr/>
        </p:nvSpPr>
        <p:spPr>
          <a:xfrm>
            <a:off x="673159" y="1877520"/>
            <a:ext cx="8118301" cy="3046988"/>
          </a:xfrm>
          <a:prstGeom prst="rect">
            <a:avLst/>
          </a:prstGeom>
          <a:noFill/>
        </p:spPr>
        <p:txBody>
          <a:bodyPr wrap="square" rtlCol="0">
            <a:spAutoFit/>
          </a:bodyPr>
          <a:lstStyle/>
          <a:p>
            <a:pPr marL="457200" indent="-457200">
              <a:buFont typeface="+mj-lt"/>
              <a:buAutoNum type="alphaUcPeriod"/>
            </a:pPr>
            <a:r>
              <a:rPr lang="en-US" sz="2400" b="1" dirty="0"/>
              <a:t>Possible to have faith &amp; yet reject the word</a:t>
            </a:r>
          </a:p>
          <a:p>
            <a:pPr marL="457200" indent="-457200">
              <a:buFont typeface="+mj-lt"/>
              <a:buAutoNum type="alphaUcPeriod"/>
            </a:pPr>
            <a:r>
              <a:rPr lang="en-US" sz="2400" b="1" dirty="0"/>
              <a:t>May be times we have a hard time believing God</a:t>
            </a:r>
          </a:p>
          <a:p>
            <a:pPr marL="914400" lvl="1" indent="-457200">
              <a:buFont typeface="+mj-lt"/>
              <a:buAutoNum type="arabicPeriod"/>
            </a:pPr>
            <a:r>
              <a:rPr lang="en-US" sz="2400" i="1" dirty="0"/>
              <a:t>Baptism (Mark 16:16)</a:t>
            </a:r>
          </a:p>
          <a:p>
            <a:pPr marL="914400" lvl="1" indent="-457200">
              <a:buFont typeface="+mj-lt"/>
              <a:buAutoNum type="arabicPeriod"/>
            </a:pPr>
            <a:r>
              <a:rPr lang="en-US" sz="2400" i="1" dirty="0"/>
              <a:t>Disobedient lost (2 Thess. 1:7-9)</a:t>
            </a:r>
          </a:p>
          <a:p>
            <a:pPr marL="914400" lvl="1" indent="-457200">
              <a:buFont typeface="+mj-lt"/>
              <a:buAutoNum type="arabicPeriod"/>
            </a:pPr>
            <a:r>
              <a:rPr lang="en-US" sz="2400" i="1" dirty="0"/>
              <a:t>Hell (Mark 9:43)</a:t>
            </a:r>
          </a:p>
          <a:p>
            <a:pPr marL="914400" lvl="1" indent="-457200">
              <a:buFont typeface="+mj-lt"/>
              <a:buAutoNum type="arabicPeriod"/>
            </a:pPr>
            <a:r>
              <a:rPr lang="en-US" sz="2400" i="1" dirty="0"/>
              <a:t>God created world instantly (Psa. 33:6-9)</a:t>
            </a:r>
          </a:p>
          <a:p>
            <a:pPr marL="914400" lvl="1" indent="-457200">
              <a:buFont typeface="+mj-lt"/>
              <a:buAutoNum type="arabicPeriod"/>
            </a:pPr>
            <a:r>
              <a:rPr lang="en-US" sz="2400" i="1" dirty="0"/>
              <a:t>Jonah swallowed by fish (Jonah 1:17)</a:t>
            </a:r>
          </a:p>
          <a:p>
            <a:pPr marL="914400" lvl="1" indent="-457200">
              <a:buFont typeface="+mj-lt"/>
              <a:buAutoNum type="arabicPeriod"/>
            </a:pPr>
            <a:r>
              <a:rPr lang="en-US" sz="2400" i="1" dirty="0"/>
              <a:t>Serpent spoke to Eve (Gen. 3)</a:t>
            </a:r>
          </a:p>
        </p:txBody>
      </p:sp>
    </p:spTree>
    <p:extLst>
      <p:ext uri="{BB962C8B-B14F-4D97-AF65-F5344CB8AC3E}">
        <p14:creationId xmlns:p14="http://schemas.microsoft.com/office/powerpoint/2010/main" val="3678118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70468F-A7A1-4205-B9B0-9D91D4D9EAB8}"/>
              </a:ext>
            </a:extLst>
          </p:cNvPr>
          <p:cNvSpPr txBox="1"/>
          <p:nvPr/>
        </p:nvSpPr>
        <p:spPr>
          <a:xfrm>
            <a:off x="2016760" y="740588"/>
            <a:ext cx="5110480" cy="523220"/>
          </a:xfrm>
          <a:prstGeom prst="rect">
            <a:avLst/>
          </a:prstGeom>
          <a:noFill/>
        </p:spPr>
        <p:txBody>
          <a:bodyPr wrap="square" rtlCol="0">
            <a:spAutoFit/>
          </a:bodyPr>
          <a:lstStyle/>
          <a:p>
            <a:pPr marL="571500" indent="-571500" algn="ctr">
              <a:buFont typeface="+mj-lt"/>
              <a:buAutoNum type="romanUcPeriod" startAt="4"/>
            </a:pPr>
            <a:r>
              <a:rPr lang="en-US" sz="2800" b="1" dirty="0">
                <a:latin typeface="Ink Free" panose="03080402000500000000" pitchFamily="66" charset="0"/>
              </a:rPr>
              <a:t> Help my </a:t>
            </a:r>
            <a:r>
              <a:rPr lang="en-US" sz="2800" b="1" u="sng" dirty="0">
                <a:latin typeface="Ink Free" panose="03080402000500000000" pitchFamily="66" charset="0"/>
              </a:rPr>
              <a:t>Rejection of Word</a:t>
            </a:r>
          </a:p>
        </p:txBody>
      </p:sp>
      <p:sp>
        <p:nvSpPr>
          <p:cNvPr id="3" name="TextBox 2">
            <a:extLst>
              <a:ext uri="{FF2B5EF4-FFF2-40B4-BE49-F238E27FC236}">
                <a16:creationId xmlns:a16="http://schemas.microsoft.com/office/drawing/2014/main" id="{7E6610C7-C935-47C3-8758-2286A6764E22}"/>
              </a:ext>
            </a:extLst>
          </p:cNvPr>
          <p:cNvSpPr txBox="1"/>
          <p:nvPr/>
        </p:nvSpPr>
        <p:spPr>
          <a:xfrm>
            <a:off x="673159" y="1877520"/>
            <a:ext cx="8118301" cy="1938992"/>
          </a:xfrm>
          <a:prstGeom prst="rect">
            <a:avLst/>
          </a:prstGeom>
          <a:noFill/>
        </p:spPr>
        <p:txBody>
          <a:bodyPr wrap="square" rtlCol="0">
            <a:spAutoFit/>
          </a:bodyPr>
          <a:lstStyle/>
          <a:p>
            <a:pPr marL="457200" indent="-457200">
              <a:buFont typeface="+mj-lt"/>
              <a:buAutoNum type="alphaUcPeriod"/>
            </a:pPr>
            <a:r>
              <a:rPr lang="en-US" sz="2400" b="1" dirty="0"/>
              <a:t>Possible to have faith &amp; yet reject the word</a:t>
            </a:r>
          </a:p>
          <a:p>
            <a:pPr marL="457200" indent="-457200">
              <a:buFont typeface="+mj-lt"/>
              <a:buAutoNum type="alphaUcPeriod"/>
            </a:pPr>
            <a:r>
              <a:rPr lang="en-US" sz="2400" b="1" dirty="0"/>
              <a:t>May be times we have a hard time believing God</a:t>
            </a:r>
          </a:p>
          <a:p>
            <a:pPr marL="457200" indent="-457200">
              <a:buFont typeface="+mj-lt"/>
              <a:buAutoNum type="alphaUcPeriod"/>
            </a:pPr>
            <a:r>
              <a:rPr lang="en-US" sz="2400" b="1" dirty="0"/>
              <a:t>Help me with my lack of confidence in the word</a:t>
            </a:r>
          </a:p>
          <a:p>
            <a:pPr marL="914400" lvl="1" indent="-457200">
              <a:buFont typeface="+mj-lt"/>
              <a:buAutoNum type="arabicPeriod"/>
            </a:pPr>
            <a:r>
              <a:rPr lang="en-US" sz="2400" i="1" dirty="0"/>
              <a:t>Help me to believe what God says</a:t>
            </a:r>
          </a:p>
          <a:p>
            <a:pPr marL="914400" lvl="1" indent="-457200">
              <a:buFont typeface="+mj-lt"/>
              <a:buAutoNum type="arabicPeriod"/>
            </a:pPr>
            <a:r>
              <a:rPr lang="en-US" sz="2400" i="1" dirty="0"/>
              <a:t>Help me be like Abraham (Rom. 4:17-21)</a:t>
            </a:r>
          </a:p>
        </p:txBody>
      </p:sp>
    </p:spTree>
    <p:extLst>
      <p:ext uri="{BB962C8B-B14F-4D97-AF65-F5344CB8AC3E}">
        <p14:creationId xmlns:p14="http://schemas.microsoft.com/office/powerpoint/2010/main" val="585515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8C28FE-0319-49C2-B4B2-D7540253AF5A}"/>
              </a:ext>
            </a:extLst>
          </p:cNvPr>
          <p:cNvSpPr txBox="1"/>
          <p:nvPr/>
        </p:nvSpPr>
        <p:spPr>
          <a:xfrm>
            <a:off x="1850832" y="297456"/>
            <a:ext cx="5442333" cy="1508105"/>
          </a:xfrm>
          <a:prstGeom prst="rect">
            <a:avLst/>
          </a:prstGeom>
          <a:noFill/>
        </p:spPr>
        <p:txBody>
          <a:bodyPr wrap="square" rtlCol="0">
            <a:spAutoFit/>
          </a:bodyPr>
          <a:lstStyle/>
          <a:p>
            <a:pPr algn="ctr"/>
            <a:r>
              <a:rPr lang="en-US" sz="3200" b="1" dirty="0"/>
              <a:t>Mark 9:14-29</a:t>
            </a:r>
          </a:p>
          <a:p>
            <a:pPr algn="ctr"/>
            <a:r>
              <a:rPr lang="en-US" sz="3200" b="1" i="1" dirty="0">
                <a:solidFill>
                  <a:schemeClr val="accent6">
                    <a:lumMod val="75000"/>
                  </a:schemeClr>
                </a:solidFill>
              </a:rPr>
              <a:t>Healing of Epileptic Son</a:t>
            </a:r>
          </a:p>
          <a:p>
            <a:pPr algn="ctr"/>
            <a:r>
              <a:rPr lang="en-US" sz="2800" dirty="0"/>
              <a:t>(Matt. 17:14-21; Luke 9:37-42)</a:t>
            </a:r>
          </a:p>
        </p:txBody>
      </p:sp>
      <p:sp>
        <p:nvSpPr>
          <p:cNvPr id="9" name="TextBox 8">
            <a:extLst>
              <a:ext uri="{FF2B5EF4-FFF2-40B4-BE49-F238E27FC236}">
                <a16:creationId xmlns:a16="http://schemas.microsoft.com/office/drawing/2014/main" id="{B963227A-3C28-40BE-A328-DFC929A07C1E}"/>
              </a:ext>
            </a:extLst>
          </p:cNvPr>
          <p:cNvSpPr txBox="1"/>
          <p:nvPr/>
        </p:nvSpPr>
        <p:spPr>
          <a:xfrm>
            <a:off x="506774" y="1950503"/>
            <a:ext cx="8130448" cy="2062103"/>
          </a:xfrm>
          <a:prstGeom prst="rect">
            <a:avLst/>
          </a:prstGeom>
          <a:noFill/>
        </p:spPr>
        <p:txBody>
          <a:bodyPr wrap="square" rtlCol="0">
            <a:spAutoFit/>
          </a:bodyPr>
          <a:lstStyle/>
          <a:p>
            <a:pPr marL="457200" indent="-457200">
              <a:buFont typeface="+mj-lt"/>
              <a:buAutoNum type="arabicPeriod"/>
            </a:pPr>
            <a:r>
              <a:rPr lang="en-US" sz="2800" b="1" u="sng" dirty="0"/>
              <a:t>Setting</a:t>
            </a:r>
            <a:r>
              <a:rPr lang="en-US" sz="2800" dirty="0"/>
              <a:t> (vv. 14-16)</a:t>
            </a:r>
          </a:p>
          <a:p>
            <a:pPr marL="457200" indent="-457200">
              <a:buFont typeface="+mj-lt"/>
              <a:buAutoNum type="arabicPeriod"/>
            </a:pPr>
            <a:r>
              <a:rPr lang="en-US" sz="2800" b="1" u="sng" dirty="0"/>
              <a:t>Problem</a:t>
            </a:r>
            <a:r>
              <a:rPr lang="en-US" sz="2800" dirty="0"/>
              <a:t> (vv. 17-18) – Father of epileptic explains:</a:t>
            </a:r>
          </a:p>
          <a:p>
            <a:pPr marL="914400" lvl="1" indent="-457200">
              <a:buFont typeface="+mj-lt"/>
              <a:buAutoNum type="alphaLcPeriod"/>
            </a:pPr>
            <a:r>
              <a:rPr lang="en-US" sz="2400" i="1" dirty="0"/>
              <a:t>Son has an evil spirit (vv. 17-18)</a:t>
            </a:r>
          </a:p>
          <a:p>
            <a:pPr marL="914400" lvl="1" indent="-457200">
              <a:buFont typeface="+mj-lt"/>
              <a:buAutoNum type="alphaLcPeriod"/>
            </a:pPr>
            <a:r>
              <a:rPr lang="en-US" sz="2400" i="1" dirty="0"/>
              <a:t>Disciples failed (v. 18)</a:t>
            </a:r>
          </a:p>
          <a:p>
            <a:pPr marL="1371600" lvl="2" indent="-457200">
              <a:buFont typeface="Arial" panose="020B0604020202020204" pitchFamily="34" charset="0"/>
              <a:buChar char="•"/>
            </a:pPr>
            <a:r>
              <a:rPr lang="en-US" sz="2400" dirty="0"/>
              <a:t>Had to be a “set back” for the father</a:t>
            </a:r>
          </a:p>
        </p:txBody>
      </p:sp>
    </p:spTree>
    <p:extLst>
      <p:ext uri="{BB962C8B-B14F-4D97-AF65-F5344CB8AC3E}">
        <p14:creationId xmlns:p14="http://schemas.microsoft.com/office/powerpoint/2010/main" val="1550883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92A6B-33EB-48D6-9A95-55D740CA087E}"/>
              </a:ext>
            </a:extLst>
          </p:cNvPr>
          <p:cNvSpPr/>
          <p:nvPr/>
        </p:nvSpPr>
        <p:spPr>
          <a:xfrm>
            <a:off x="0" y="284480"/>
            <a:ext cx="3556000" cy="24852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6000"/>
              </a:lnSpc>
            </a:pPr>
            <a:r>
              <a:rPr lang="en-US" sz="7200" b="1" dirty="0">
                <a:ln/>
                <a:solidFill>
                  <a:schemeClr val="accent1"/>
                </a:solidFill>
                <a:latin typeface="Ink Free" panose="03080402000500000000" pitchFamily="66" charset="0"/>
              </a:rPr>
              <a:t>H</a:t>
            </a:r>
            <a:r>
              <a:rPr lang="en-US" sz="7200" b="1" cap="none" spc="0" dirty="0">
                <a:ln/>
                <a:solidFill>
                  <a:schemeClr val="accent1"/>
                </a:solidFill>
                <a:effectLst/>
                <a:latin typeface="Ink Free" panose="03080402000500000000" pitchFamily="66" charset="0"/>
              </a:rPr>
              <a:t>elp</a:t>
            </a:r>
          </a:p>
          <a:p>
            <a:pPr algn="ctr">
              <a:lnSpc>
                <a:spcPts val="6000"/>
              </a:lnSpc>
            </a:pPr>
            <a:r>
              <a:rPr lang="en-US" sz="4800" b="1" cap="none" spc="0" dirty="0">
                <a:ln/>
                <a:solidFill>
                  <a:schemeClr val="accent1"/>
                </a:solidFill>
                <a:effectLst/>
                <a:latin typeface="Ink Free" panose="03080402000500000000" pitchFamily="66" charset="0"/>
              </a:rPr>
              <a:t>My</a:t>
            </a:r>
            <a:endParaRPr lang="en-US" sz="4800" b="1" dirty="0">
              <a:ln/>
              <a:solidFill>
                <a:schemeClr val="accent1"/>
              </a:solidFill>
              <a:latin typeface="Ink Free" panose="03080402000500000000" pitchFamily="66" charset="0"/>
            </a:endParaRPr>
          </a:p>
          <a:p>
            <a:pPr algn="ctr">
              <a:lnSpc>
                <a:spcPts val="6000"/>
              </a:lnSpc>
            </a:pPr>
            <a:r>
              <a:rPr lang="en-US" sz="7200" b="1" dirty="0">
                <a:ln/>
                <a:solidFill>
                  <a:schemeClr val="accent1"/>
                </a:solidFill>
                <a:latin typeface="Ink Free" panose="03080402000500000000" pitchFamily="66" charset="0"/>
              </a:rPr>
              <a:t>Unbelief</a:t>
            </a:r>
            <a:endParaRPr lang="en-US" sz="7200" b="1" cap="none" spc="0" dirty="0">
              <a:ln/>
              <a:solidFill>
                <a:schemeClr val="accent1"/>
              </a:solidFill>
              <a:effectLst/>
              <a:latin typeface="Ink Free" panose="03080402000500000000" pitchFamily="66" charset="0"/>
            </a:endParaRPr>
          </a:p>
        </p:txBody>
      </p:sp>
      <p:sp>
        <p:nvSpPr>
          <p:cNvPr id="3" name="TextBox 2">
            <a:extLst>
              <a:ext uri="{FF2B5EF4-FFF2-40B4-BE49-F238E27FC236}">
                <a16:creationId xmlns:a16="http://schemas.microsoft.com/office/drawing/2014/main" id="{81612DB2-5996-40B5-9A84-88284CE54975}"/>
              </a:ext>
            </a:extLst>
          </p:cNvPr>
          <p:cNvSpPr txBox="1"/>
          <p:nvPr/>
        </p:nvSpPr>
        <p:spPr>
          <a:xfrm>
            <a:off x="3647440" y="689788"/>
            <a:ext cx="5110480" cy="3785652"/>
          </a:xfrm>
          <a:prstGeom prst="rect">
            <a:avLst/>
          </a:prstGeom>
          <a:noFill/>
        </p:spPr>
        <p:txBody>
          <a:bodyPr wrap="square" rtlCol="0">
            <a:spAutoFit/>
          </a:bodyPr>
          <a:lstStyle/>
          <a:p>
            <a:pPr marL="400050" indent="-400050">
              <a:buFont typeface="+mj-lt"/>
              <a:buAutoNum type="romanUcPeriod"/>
            </a:pPr>
            <a:r>
              <a:rPr lang="en-US" sz="2800" b="1" dirty="0">
                <a:solidFill>
                  <a:schemeClr val="bg1">
                    <a:lumMod val="65000"/>
                  </a:schemeClr>
                </a:solidFill>
                <a:latin typeface="Ink Free" panose="03080402000500000000" pitchFamily="66" charset="0"/>
              </a:rPr>
              <a:t>Help me Have </a:t>
            </a:r>
            <a:r>
              <a:rPr lang="en-US" sz="2800" b="1" u="sng" dirty="0">
                <a:solidFill>
                  <a:schemeClr val="bg1">
                    <a:lumMod val="65000"/>
                  </a:schemeClr>
                </a:solidFill>
                <a:latin typeface="Ink Free" panose="03080402000500000000" pitchFamily="66" charset="0"/>
              </a:rPr>
              <a:t>Stronger Faith</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me </a:t>
            </a:r>
            <a:r>
              <a:rPr lang="en-US" sz="2800" b="1" u="sng" dirty="0">
                <a:solidFill>
                  <a:schemeClr val="bg1">
                    <a:lumMod val="65000"/>
                  </a:schemeClr>
                </a:solidFill>
                <a:latin typeface="Ink Free" panose="03080402000500000000" pitchFamily="66" charset="0"/>
              </a:rPr>
              <a:t>Settle my Doubts</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my </a:t>
            </a:r>
            <a:r>
              <a:rPr lang="en-US" sz="2800" b="1" u="sng" dirty="0">
                <a:solidFill>
                  <a:schemeClr val="bg1">
                    <a:lumMod val="65000"/>
                  </a:schemeClr>
                </a:solidFill>
                <a:latin typeface="Ink Free" panose="03080402000500000000" pitchFamily="66" charset="0"/>
              </a:rPr>
              <a:t>Disobedience</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my </a:t>
            </a:r>
            <a:r>
              <a:rPr lang="en-US" sz="2800" b="1" u="sng" dirty="0">
                <a:solidFill>
                  <a:schemeClr val="bg1">
                    <a:lumMod val="65000"/>
                  </a:schemeClr>
                </a:solidFill>
                <a:latin typeface="Ink Free" panose="03080402000500000000" pitchFamily="66" charset="0"/>
              </a:rPr>
              <a:t>Rejection of Word</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Help me When I </a:t>
            </a:r>
            <a:r>
              <a:rPr lang="en-US" sz="2800" b="1" u="sng" dirty="0">
                <a:latin typeface="Ink Free" panose="03080402000500000000" pitchFamily="66" charset="0"/>
              </a:rPr>
              <a:t>Fail to Use the Faith I Have</a:t>
            </a:r>
          </a:p>
        </p:txBody>
      </p:sp>
      <p:sp>
        <p:nvSpPr>
          <p:cNvPr id="4" name="Oval 3">
            <a:extLst>
              <a:ext uri="{FF2B5EF4-FFF2-40B4-BE49-F238E27FC236}">
                <a16:creationId xmlns:a16="http://schemas.microsoft.com/office/drawing/2014/main" id="{30743EBF-903F-4889-909D-13F50E8C84D9}"/>
              </a:ext>
            </a:extLst>
          </p:cNvPr>
          <p:cNvSpPr/>
          <p:nvPr/>
        </p:nvSpPr>
        <p:spPr>
          <a:xfrm>
            <a:off x="748959" y="5902961"/>
            <a:ext cx="2058082" cy="863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20000"/>
                    <a:lumOff val="80000"/>
                  </a:schemeClr>
                </a:solidFill>
                <a:effectLst>
                  <a:outerShdw blurRad="38100" dist="38100" dir="2700000" algn="tl">
                    <a:srgbClr val="000000">
                      <a:alpha val="43137"/>
                    </a:srgbClr>
                  </a:outerShdw>
                </a:effectLst>
              </a:rPr>
              <a:t>Mark 9:24</a:t>
            </a:r>
          </a:p>
        </p:txBody>
      </p:sp>
    </p:spTree>
    <p:extLst>
      <p:ext uri="{BB962C8B-B14F-4D97-AF65-F5344CB8AC3E}">
        <p14:creationId xmlns:p14="http://schemas.microsoft.com/office/powerpoint/2010/main" val="1690296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49371A-7B53-485D-9721-163837C9B7FD}"/>
              </a:ext>
            </a:extLst>
          </p:cNvPr>
          <p:cNvSpPr txBox="1"/>
          <p:nvPr/>
        </p:nvSpPr>
        <p:spPr>
          <a:xfrm>
            <a:off x="2029460" y="537388"/>
            <a:ext cx="5085080" cy="954107"/>
          </a:xfrm>
          <a:prstGeom prst="rect">
            <a:avLst/>
          </a:prstGeom>
          <a:noFill/>
        </p:spPr>
        <p:txBody>
          <a:bodyPr wrap="square" rtlCol="0">
            <a:spAutoFit/>
          </a:bodyPr>
          <a:lstStyle/>
          <a:p>
            <a:pPr marL="571500" indent="-571500">
              <a:buFont typeface="+mj-lt"/>
              <a:buAutoNum type="romanUcPeriod" startAt="5"/>
            </a:pPr>
            <a:r>
              <a:rPr lang="en-US" sz="2800" b="1" dirty="0">
                <a:latin typeface="Ink Free" panose="03080402000500000000" pitchFamily="66" charset="0"/>
              </a:rPr>
              <a:t>Help me When I </a:t>
            </a:r>
            <a:r>
              <a:rPr lang="en-US" sz="2800" b="1" u="sng" dirty="0">
                <a:latin typeface="Ink Free" panose="03080402000500000000" pitchFamily="66" charset="0"/>
              </a:rPr>
              <a:t>Fail to Use the Faith I Have</a:t>
            </a:r>
          </a:p>
        </p:txBody>
      </p:sp>
      <p:sp>
        <p:nvSpPr>
          <p:cNvPr id="3" name="TextBox 2">
            <a:extLst>
              <a:ext uri="{FF2B5EF4-FFF2-40B4-BE49-F238E27FC236}">
                <a16:creationId xmlns:a16="http://schemas.microsoft.com/office/drawing/2014/main" id="{EEBD93DA-60D6-4889-80F5-67D3B9F6AFFF}"/>
              </a:ext>
            </a:extLst>
          </p:cNvPr>
          <p:cNvSpPr txBox="1"/>
          <p:nvPr/>
        </p:nvSpPr>
        <p:spPr>
          <a:xfrm>
            <a:off x="673159" y="1877520"/>
            <a:ext cx="8118301" cy="1200329"/>
          </a:xfrm>
          <a:prstGeom prst="rect">
            <a:avLst/>
          </a:prstGeom>
          <a:noFill/>
        </p:spPr>
        <p:txBody>
          <a:bodyPr wrap="square" rtlCol="0">
            <a:spAutoFit/>
          </a:bodyPr>
          <a:lstStyle/>
          <a:p>
            <a:pPr marL="457200" indent="-457200">
              <a:buFont typeface="+mj-lt"/>
              <a:buAutoNum type="alphaUcPeriod"/>
            </a:pPr>
            <a:r>
              <a:rPr lang="en-US" sz="2400" b="1" dirty="0"/>
              <a:t>Disciples had faith – but didn’t use what had</a:t>
            </a:r>
          </a:p>
          <a:p>
            <a:pPr marL="914400" lvl="1" indent="-457200">
              <a:buFont typeface="+mj-lt"/>
              <a:buAutoNum type="arabicPeriod"/>
            </a:pPr>
            <a:r>
              <a:rPr lang="en-US" sz="2400" i="1" dirty="0"/>
              <a:t>Matt. 17:20</a:t>
            </a:r>
          </a:p>
          <a:p>
            <a:pPr marL="914400" lvl="1" indent="-457200">
              <a:buFont typeface="+mj-lt"/>
              <a:buAutoNum type="arabicPeriod"/>
            </a:pPr>
            <a:r>
              <a:rPr lang="en-US" sz="2400" i="1" dirty="0"/>
              <a:t>Luke 17:1-10</a:t>
            </a:r>
          </a:p>
        </p:txBody>
      </p:sp>
    </p:spTree>
    <p:extLst>
      <p:ext uri="{BB962C8B-B14F-4D97-AF65-F5344CB8AC3E}">
        <p14:creationId xmlns:p14="http://schemas.microsoft.com/office/powerpoint/2010/main" val="2950279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49371A-7B53-485D-9721-163837C9B7FD}"/>
              </a:ext>
            </a:extLst>
          </p:cNvPr>
          <p:cNvSpPr txBox="1"/>
          <p:nvPr/>
        </p:nvSpPr>
        <p:spPr>
          <a:xfrm>
            <a:off x="2029460" y="537388"/>
            <a:ext cx="5085080" cy="954107"/>
          </a:xfrm>
          <a:prstGeom prst="rect">
            <a:avLst/>
          </a:prstGeom>
          <a:noFill/>
        </p:spPr>
        <p:txBody>
          <a:bodyPr wrap="square" rtlCol="0">
            <a:spAutoFit/>
          </a:bodyPr>
          <a:lstStyle/>
          <a:p>
            <a:pPr marL="571500" indent="-571500">
              <a:buFont typeface="+mj-lt"/>
              <a:buAutoNum type="romanUcPeriod" startAt="5"/>
            </a:pPr>
            <a:r>
              <a:rPr lang="en-US" sz="2800" b="1" dirty="0">
                <a:latin typeface="Ink Free" panose="03080402000500000000" pitchFamily="66" charset="0"/>
              </a:rPr>
              <a:t>Help me When I </a:t>
            </a:r>
            <a:r>
              <a:rPr lang="en-US" sz="2800" b="1" u="sng" dirty="0">
                <a:latin typeface="Ink Free" panose="03080402000500000000" pitchFamily="66" charset="0"/>
              </a:rPr>
              <a:t>Fail to Use the Faith I Have</a:t>
            </a:r>
          </a:p>
        </p:txBody>
      </p:sp>
      <p:sp>
        <p:nvSpPr>
          <p:cNvPr id="3" name="TextBox 2">
            <a:extLst>
              <a:ext uri="{FF2B5EF4-FFF2-40B4-BE49-F238E27FC236}">
                <a16:creationId xmlns:a16="http://schemas.microsoft.com/office/drawing/2014/main" id="{EEBD93DA-60D6-4889-80F5-67D3B9F6AFFF}"/>
              </a:ext>
            </a:extLst>
          </p:cNvPr>
          <p:cNvSpPr txBox="1"/>
          <p:nvPr/>
        </p:nvSpPr>
        <p:spPr>
          <a:xfrm>
            <a:off x="673159" y="1877520"/>
            <a:ext cx="8118301" cy="3785652"/>
          </a:xfrm>
          <a:prstGeom prst="rect">
            <a:avLst/>
          </a:prstGeom>
          <a:noFill/>
        </p:spPr>
        <p:txBody>
          <a:bodyPr wrap="square" rtlCol="0">
            <a:spAutoFit/>
          </a:bodyPr>
          <a:lstStyle/>
          <a:p>
            <a:pPr marL="457200" indent="-457200">
              <a:buFont typeface="+mj-lt"/>
              <a:buAutoNum type="alphaUcPeriod"/>
            </a:pPr>
            <a:r>
              <a:rPr lang="en-US" sz="2400" b="1" dirty="0"/>
              <a:t>Disciples had faith – but didn’t use what had</a:t>
            </a:r>
          </a:p>
          <a:p>
            <a:pPr marL="457200" indent="-457200">
              <a:buFont typeface="+mj-lt"/>
              <a:buAutoNum type="alphaUcPeriod"/>
            </a:pPr>
            <a:r>
              <a:rPr lang="en-US" sz="2400" b="1" dirty="0"/>
              <a:t>Not always a matter of how much faith we have – but using the faith we have – to do what we know</a:t>
            </a:r>
          </a:p>
          <a:p>
            <a:pPr marL="914400" lvl="1" indent="-457200">
              <a:buFont typeface="+mj-lt"/>
              <a:buAutoNum type="arabicPeriod"/>
            </a:pPr>
            <a:r>
              <a:rPr lang="en-US" sz="2400" i="1" dirty="0"/>
              <a:t>Forgiving</a:t>
            </a:r>
          </a:p>
          <a:p>
            <a:pPr marL="914400" lvl="1" indent="-457200">
              <a:buFont typeface="+mj-lt"/>
              <a:buAutoNum type="arabicPeriod"/>
            </a:pPr>
            <a:r>
              <a:rPr lang="en-US" sz="2400" i="1" dirty="0"/>
              <a:t>Study</a:t>
            </a:r>
          </a:p>
          <a:p>
            <a:pPr marL="914400" lvl="1" indent="-457200">
              <a:buFont typeface="+mj-lt"/>
              <a:buAutoNum type="arabicPeriod"/>
            </a:pPr>
            <a:r>
              <a:rPr lang="en-US" sz="2400" i="1" dirty="0"/>
              <a:t>Attend</a:t>
            </a:r>
          </a:p>
          <a:p>
            <a:pPr marL="914400" lvl="1" indent="-457200">
              <a:buFont typeface="+mj-lt"/>
              <a:buAutoNum type="arabicPeriod"/>
            </a:pPr>
            <a:r>
              <a:rPr lang="en-US" sz="2400" i="1" dirty="0"/>
              <a:t>Be mate should be</a:t>
            </a:r>
          </a:p>
          <a:p>
            <a:pPr marL="914400" lvl="1" indent="-457200">
              <a:buFont typeface="+mj-lt"/>
              <a:buAutoNum type="arabicPeriod"/>
            </a:pPr>
            <a:r>
              <a:rPr lang="en-US" sz="2400" i="1" dirty="0"/>
              <a:t>Be kind</a:t>
            </a:r>
          </a:p>
          <a:p>
            <a:pPr marL="914400" lvl="1" indent="-457200">
              <a:buFont typeface="+mj-lt"/>
              <a:buAutoNum type="arabicPeriod"/>
            </a:pPr>
            <a:r>
              <a:rPr lang="en-US" sz="2400" i="1" dirty="0"/>
              <a:t>Teach others</a:t>
            </a:r>
          </a:p>
          <a:p>
            <a:pPr marL="914400" lvl="1" indent="-457200">
              <a:buFont typeface="+mj-lt"/>
              <a:buAutoNum type="arabicPeriod"/>
            </a:pPr>
            <a:endParaRPr lang="en-US" sz="2400" i="1" dirty="0"/>
          </a:p>
        </p:txBody>
      </p:sp>
      <p:sp>
        <p:nvSpPr>
          <p:cNvPr id="4" name="Rectangle: Rounded Corners 3">
            <a:extLst>
              <a:ext uri="{FF2B5EF4-FFF2-40B4-BE49-F238E27FC236}">
                <a16:creationId xmlns:a16="http://schemas.microsoft.com/office/drawing/2014/main" id="{F76C83C5-E217-45AB-AC6D-EB06F6DC27B3}"/>
              </a:ext>
            </a:extLst>
          </p:cNvPr>
          <p:cNvSpPr/>
          <p:nvPr/>
        </p:nvSpPr>
        <p:spPr>
          <a:xfrm>
            <a:off x="4120308" y="3624549"/>
            <a:ext cx="4350533" cy="2696063"/>
          </a:xfrm>
          <a:prstGeom prst="roundRect">
            <a:avLst>
              <a:gd name="adj" fmla="val 252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rPr>
              <a:t>Your faith may be lacking…</a:t>
            </a:r>
          </a:p>
          <a:p>
            <a:pPr algn="ctr"/>
            <a:endParaRPr lang="en-US" sz="800" dirty="0">
              <a:solidFill>
                <a:srgbClr val="FFFF00"/>
              </a:solidFill>
            </a:endParaRPr>
          </a:p>
          <a:p>
            <a:pPr algn="ctr"/>
            <a:r>
              <a:rPr lang="en-US" sz="2400" dirty="0">
                <a:solidFill>
                  <a:srgbClr val="FFFF00"/>
                </a:solidFill>
              </a:rPr>
              <a:t>BUT</a:t>
            </a:r>
          </a:p>
          <a:p>
            <a:pPr algn="ctr"/>
            <a:endParaRPr lang="en-US" sz="800" dirty="0">
              <a:solidFill>
                <a:srgbClr val="FFFF00"/>
              </a:solidFill>
            </a:endParaRPr>
          </a:p>
          <a:p>
            <a:pPr algn="ctr"/>
            <a:r>
              <a:rPr lang="en-US" sz="2400" dirty="0">
                <a:solidFill>
                  <a:srgbClr val="FFFF00"/>
                </a:solidFill>
              </a:rPr>
              <a:t>You have enough faith to do better than you are!</a:t>
            </a:r>
          </a:p>
        </p:txBody>
      </p:sp>
    </p:spTree>
    <p:extLst>
      <p:ext uri="{BB962C8B-B14F-4D97-AF65-F5344CB8AC3E}">
        <p14:creationId xmlns:p14="http://schemas.microsoft.com/office/powerpoint/2010/main" val="169211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49371A-7B53-485D-9721-163837C9B7FD}"/>
              </a:ext>
            </a:extLst>
          </p:cNvPr>
          <p:cNvSpPr txBox="1"/>
          <p:nvPr/>
        </p:nvSpPr>
        <p:spPr>
          <a:xfrm>
            <a:off x="2029460" y="537388"/>
            <a:ext cx="5085080" cy="954107"/>
          </a:xfrm>
          <a:prstGeom prst="rect">
            <a:avLst/>
          </a:prstGeom>
          <a:noFill/>
        </p:spPr>
        <p:txBody>
          <a:bodyPr wrap="square" rtlCol="0">
            <a:spAutoFit/>
          </a:bodyPr>
          <a:lstStyle/>
          <a:p>
            <a:pPr marL="571500" indent="-571500">
              <a:buFont typeface="+mj-lt"/>
              <a:buAutoNum type="romanUcPeriod" startAt="5"/>
            </a:pPr>
            <a:r>
              <a:rPr lang="en-US" sz="2800" b="1" dirty="0">
                <a:latin typeface="Ink Free" panose="03080402000500000000" pitchFamily="66" charset="0"/>
              </a:rPr>
              <a:t>Help me When I </a:t>
            </a:r>
            <a:r>
              <a:rPr lang="en-US" sz="2800" b="1" u="sng" dirty="0">
                <a:latin typeface="Ink Free" panose="03080402000500000000" pitchFamily="66" charset="0"/>
              </a:rPr>
              <a:t>Fail to Use the Faith I Have</a:t>
            </a:r>
          </a:p>
        </p:txBody>
      </p:sp>
      <p:sp>
        <p:nvSpPr>
          <p:cNvPr id="3" name="TextBox 2">
            <a:extLst>
              <a:ext uri="{FF2B5EF4-FFF2-40B4-BE49-F238E27FC236}">
                <a16:creationId xmlns:a16="http://schemas.microsoft.com/office/drawing/2014/main" id="{EEBD93DA-60D6-4889-80F5-67D3B9F6AFFF}"/>
              </a:ext>
            </a:extLst>
          </p:cNvPr>
          <p:cNvSpPr txBox="1"/>
          <p:nvPr/>
        </p:nvSpPr>
        <p:spPr>
          <a:xfrm>
            <a:off x="673159" y="1877520"/>
            <a:ext cx="8118301" cy="1938992"/>
          </a:xfrm>
          <a:prstGeom prst="rect">
            <a:avLst/>
          </a:prstGeom>
          <a:noFill/>
        </p:spPr>
        <p:txBody>
          <a:bodyPr wrap="square" rtlCol="0">
            <a:spAutoFit/>
          </a:bodyPr>
          <a:lstStyle/>
          <a:p>
            <a:pPr marL="457200" indent="-457200">
              <a:buFont typeface="+mj-lt"/>
              <a:buAutoNum type="alphaUcPeriod"/>
            </a:pPr>
            <a:r>
              <a:rPr lang="en-US" sz="2400" b="1" dirty="0"/>
              <a:t>Disciples had faith – but didn’t use what had</a:t>
            </a:r>
          </a:p>
          <a:p>
            <a:pPr marL="457200" indent="-457200">
              <a:buFont typeface="+mj-lt"/>
              <a:buAutoNum type="alphaUcPeriod"/>
            </a:pPr>
            <a:r>
              <a:rPr lang="en-US" sz="2400" b="1" dirty="0"/>
              <a:t>Not always a matter of how much faith we have – but using the faith we have – to do what we know</a:t>
            </a:r>
          </a:p>
          <a:p>
            <a:pPr marL="457200" indent="-457200">
              <a:buFont typeface="+mj-lt"/>
              <a:buAutoNum type="alphaUcPeriod"/>
            </a:pPr>
            <a:r>
              <a:rPr lang="en-US" sz="2400" b="1" dirty="0"/>
              <a:t>Anytime I fail to do what I really know I should – I fail to use the faith I have</a:t>
            </a:r>
          </a:p>
        </p:txBody>
      </p:sp>
    </p:spTree>
    <p:extLst>
      <p:ext uri="{BB962C8B-B14F-4D97-AF65-F5344CB8AC3E}">
        <p14:creationId xmlns:p14="http://schemas.microsoft.com/office/powerpoint/2010/main" val="3047993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92A6B-33EB-48D6-9A95-55D740CA087E}"/>
              </a:ext>
            </a:extLst>
          </p:cNvPr>
          <p:cNvSpPr/>
          <p:nvPr/>
        </p:nvSpPr>
        <p:spPr>
          <a:xfrm>
            <a:off x="0" y="284480"/>
            <a:ext cx="3556000" cy="24852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6000"/>
              </a:lnSpc>
            </a:pPr>
            <a:r>
              <a:rPr lang="en-US" sz="7200" b="1" dirty="0">
                <a:ln/>
                <a:solidFill>
                  <a:schemeClr val="accent1"/>
                </a:solidFill>
                <a:latin typeface="Ink Free" panose="03080402000500000000" pitchFamily="66" charset="0"/>
              </a:rPr>
              <a:t>H</a:t>
            </a:r>
            <a:r>
              <a:rPr lang="en-US" sz="7200" b="1" cap="none" spc="0" dirty="0">
                <a:ln/>
                <a:solidFill>
                  <a:schemeClr val="accent1"/>
                </a:solidFill>
                <a:effectLst/>
                <a:latin typeface="Ink Free" panose="03080402000500000000" pitchFamily="66" charset="0"/>
              </a:rPr>
              <a:t>elp</a:t>
            </a:r>
          </a:p>
          <a:p>
            <a:pPr algn="ctr">
              <a:lnSpc>
                <a:spcPts val="6000"/>
              </a:lnSpc>
            </a:pPr>
            <a:r>
              <a:rPr lang="en-US" sz="4800" b="1" cap="none" spc="0" dirty="0">
                <a:ln/>
                <a:solidFill>
                  <a:schemeClr val="accent1"/>
                </a:solidFill>
                <a:effectLst/>
                <a:latin typeface="Ink Free" panose="03080402000500000000" pitchFamily="66" charset="0"/>
              </a:rPr>
              <a:t>My</a:t>
            </a:r>
            <a:endParaRPr lang="en-US" sz="4800" b="1" dirty="0">
              <a:ln/>
              <a:solidFill>
                <a:schemeClr val="accent1"/>
              </a:solidFill>
              <a:latin typeface="Ink Free" panose="03080402000500000000" pitchFamily="66" charset="0"/>
            </a:endParaRPr>
          </a:p>
          <a:p>
            <a:pPr algn="ctr">
              <a:lnSpc>
                <a:spcPts val="6000"/>
              </a:lnSpc>
            </a:pPr>
            <a:r>
              <a:rPr lang="en-US" sz="7200" b="1" dirty="0">
                <a:ln/>
                <a:solidFill>
                  <a:schemeClr val="accent1"/>
                </a:solidFill>
                <a:latin typeface="Ink Free" panose="03080402000500000000" pitchFamily="66" charset="0"/>
              </a:rPr>
              <a:t>Unbelief</a:t>
            </a:r>
            <a:endParaRPr lang="en-US" sz="7200" b="1" cap="none" spc="0" dirty="0">
              <a:ln/>
              <a:solidFill>
                <a:schemeClr val="accent1"/>
              </a:solidFill>
              <a:effectLst/>
              <a:latin typeface="Ink Free" panose="03080402000500000000" pitchFamily="66" charset="0"/>
            </a:endParaRPr>
          </a:p>
        </p:txBody>
      </p:sp>
      <p:sp>
        <p:nvSpPr>
          <p:cNvPr id="3" name="TextBox 2">
            <a:extLst>
              <a:ext uri="{FF2B5EF4-FFF2-40B4-BE49-F238E27FC236}">
                <a16:creationId xmlns:a16="http://schemas.microsoft.com/office/drawing/2014/main" id="{81612DB2-5996-40B5-9A84-88284CE54975}"/>
              </a:ext>
            </a:extLst>
          </p:cNvPr>
          <p:cNvSpPr txBox="1"/>
          <p:nvPr/>
        </p:nvSpPr>
        <p:spPr>
          <a:xfrm>
            <a:off x="3647440" y="689788"/>
            <a:ext cx="5110480" cy="4924425"/>
          </a:xfrm>
          <a:prstGeom prst="rect">
            <a:avLst/>
          </a:prstGeom>
          <a:noFill/>
        </p:spPr>
        <p:txBody>
          <a:bodyPr wrap="square" rtlCol="0">
            <a:spAutoFit/>
          </a:bodyPr>
          <a:lstStyle/>
          <a:p>
            <a:pPr marL="400050" indent="-400050">
              <a:buFont typeface="+mj-lt"/>
              <a:buAutoNum type="romanUcPeriod"/>
            </a:pPr>
            <a:r>
              <a:rPr lang="en-US" sz="2800" b="1" dirty="0">
                <a:solidFill>
                  <a:schemeClr val="bg1">
                    <a:lumMod val="65000"/>
                  </a:schemeClr>
                </a:solidFill>
                <a:latin typeface="Ink Free" panose="03080402000500000000" pitchFamily="66" charset="0"/>
              </a:rPr>
              <a:t>Help me Have </a:t>
            </a:r>
            <a:r>
              <a:rPr lang="en-US" sz="2800" b="1" u="sng" dirty="0">
                <a:solidFill>
                  <a:schemeClr val="bg1">
                    <a:lumMod val="65000"/>
                  </a:schemeClr>
                </a:solidFill>
                <a:latin typeface="Ink Free" panose="03080402000500000000" pitchFamily="66" charset="0"/>
              </a:rPr>
              <a:t>Stronger Faith</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me </a:t>
            </a:r>
            <a:r>
              <a:rPr lang="en-US" sz="2800" b="1" u="sng" dirty="0">
                <a:solidFill>
                  <a:schemeClr val="bg1">
                    <a:lumMod val="65000"/>
                  </a:schemeClr>
                </a:solidFill>
                <a:latin typeface="Ink Free" panose="03080402000500000000" pitchFamily="66" charset="0"/>
              </a:rPr>
              <a:t>Settle my Doubts</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my </a:t>
            </a:r>
            <a:r>
              <a:rPr lang="en-US" sz="2800" b="1" u="sng" dirty="0">
                <a:solidFill>
                  <a:schemeClr val="bg1">
                    <a:lumMod val="65000"/>
                  </a:schemeClr>
                </a:solidFill>
                <a:latin typeface="Ink Free" panose="03080402000500000000" pitchFamily="66" charset="0"/>
              </a:rPr>
              <a:t>Disobedience</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 Help my </a:t>
            </a:r>
            <a:r>
              <a:rPr lang="en-US" sz="2800" b="1" u="sng" dirty="0">
                <a:solidFill>
                  <a:schemeClr val="bg1">
                    <a:lumMod val="65000"/>
                  </a:schemeClr>
                </a:solidFill>
                <a:latin typeface="Ink Free" panose="03080402000500000000" pitchFamily="66" charset="0"/>
              </a:rPr>
              <a:t>Rejection of Word</a:t>
            </a:r>
          </a:p>
          <a:p>
            <a:pPr marL="400050" indent="-400050">
              <a:buFont typeface="+mj-lt"/>
              <a:buAutoNum type="romanUcPeriod"/>
            </a:pPr>
            <a:endParaRPr lang="en-US" b="1" dirty="0">
              <a:solidFill>
                <a:schemeClr val="bg1">
                  <a:lumMod val="65000"/>
                </a:schemeClr>
              </a:solidFill>
              <a:latin typeface="Ink Free" panose="03080402000500000000" pitchFamily="66" charset="0"/>
            </a:endParaRPr>
          </a:p>
          <a:p>
            <a:pPr marL="400050" indent="-400050">
              <a:buFont typeface="+mj-lt"/>
              <a:buAutoNum type="romanUcPeriod"/>
            </a:pPr>
            <a:r>
              <a:rPr lang="en-US" sz="2800" b="1" dirty="0">
                <a:solidFill>
                  <a:schemeClr val="bg1">
                    <a:lumMod val="65000"/>
                  </a:schemeClr>
                </a:solidFill>
                <a:latin typeface="Ink Free" panose="03080402000500000000" pitchFamily="66" charset="0"/>
              </a:rPr>
              <a:t>Help me When I </a:t>
            </a:r>
            <a:r>
              <a:rPr lang="en-US" sz="2800" b="1" u="sng" dirty="0">
                <a:solidFill>
                  <a:schemeClr val="bg1">
                    <a:lumMod val="65000"/>
                  </a:schemeClr>
                </a:solidFill>
                <a:latin typeface="Ink Free" panose="03080402000500000000" pitchFamily="66" charset="0"/>
              </a:rPr>
              <a:t>Fail to Use the Faith I Have</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 Help me in the Midst of </a:t>
            </a:r>
            <a:r>
              <a:rPr lang="en-US" sz="2800" b="1" u="sng" dirty="0">
                <a:latin typeface="Ink Free" panose="03080402000500000000" pitchFamily="66" charset="0"/>
              </a:rPr>
              <a:t>Emotional Turmoil</a:t>
            </a:r>
          </a:p>
        </p:txBody>
      </p:sp>
      <p:sp>
        <p:nvSpPr>
          <p:cNvPr id="4" name="Oval 3">
            <a:extLst>
              <a:ext uri="{FF2B5EF4-FFF2-40B4-BE49-F238E27FC236}">
                <a16:creationId xmlns:a16="http://schemas.microsoft.com/office/drawing/2014/main" id="{C899F9A6-1124-4E58-9231-87D321E10BBE}"/>
              </a:ext>
            </a:extLst>
          </p:cNvPr>
          <p:cNvSpPr/>
          <p:nvPr/>
        </p:nvSpPr>
        <p:spPr>
          <a:xfrm>
            <a:off x="748959" y="5902961"/>
            <a:ext cx="2058082" cy="863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20000"/>
                    <a:lumOff val="80000"/>
                  </a:schemeClr>
                </a:solidFill>
                <a:effectLst>
                  <a:outerShdw blurRad="38100" dist="38100" dir="2700000" algn="tl">
                    <a:srgbClr val="000000">
                      <a:alpha val="43137"/>
                    </a:srgbClr>
                  </a:outerShdw>
                </a:effectLst>
              </a:rPr>
              <a:t>Mark 9:24</a:t>
            </a:r>
          </a:p>
        </p:txBody>
      </p:sp>
    </p:spTree>
    <p:extLst>
      <p:ext uri="{BB962C8B-B14F-4D97-AF65-F5344CB8AC3E}">
        <p14:creationId xmlns:p14="http://schemas.microsoft.com/office/powerpoint/2010/main" val="110007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EA1DC6-5655-4C67-A5C5-99C71CB29987}"/>
              </a:ext>
            </a:extLst>
          </p:cNvPr>
          <p:cNvSpPr txBox="1"/>
          <p:nvPr/>
        </p:nvSpPr>
        <p:spPr>
          <a:xfrm>
            <a:off x="1762760" y="537388"/>
            <a:ext cx="5618480" cy="954107"/>
          </a:xfrm>
          <a:prstGeom prst="rect">
            <a:avLst/>
          </a:prstGeom>
          <a:noFill/>
        </p:spPr>
        <p:txBody>
          <a:bodyPr wrap="square" rtlCol="0">
            <a:spAutoFit/>
          </a:bodyPr>
          <a:lstStyle/>
          <a:p>
            <a:pPr marL="571500" indent="-571500" algn="ctr">
              <a:buFont typeface="+mj-lt"/>
              <a:buAutoNum type="romanUcPeriod" startAt="6"/>
            </a:pPr>
            <a:r>
              <a:rPr lang="en-US" sz="2800" b="1" dirty="0">
                <a:latin typeface="Ink Free" panose="03080402000500000000" pitchFamily="66" charset="0"/>
              </a:rPr>
              <a:t> Help me in the Midst of </a:t>
            </a:r>
            <a:r>
              <a:rPr lang="en-US" sz="2800" b="1" u="sng" dirty="0">
                <a:latin typeface="Ink Free" panose="03080402000500000000" pitchFamily="66" charset="0"/>
              </a:rPr>
              <a:t>Emotional Turmoil</a:t>
            </a:r>
          </a:p>
        </p:txBody>
      </p:sp>
      <p:sp>
        <p:nvSpPr>
          <p:cNvPr id="3" name="TextBox 2">
            <a:extLst>
              <a:ext uri="{FF2B5EF4-FFF2-40B4-BE49-F238E27FC236}">
                <a16:creationId xmlns:a16="http://schemas.microsoft.com/office/drawing/2014/main" id="{D3A12E50-1DB0-4B83-8599-79782DC8129B}"/>
              </a:ext>
            </a:extLst>
          </p:cNvPr>
          <p:cNvSpPr txBox="1"/>
          <p:nvPr/>
        </p:nvSpPr>
        <p:spPr>
          <a:xfrm>
            <a:off x="673159" y="1877520"/>
            <a:ext cx="8118301" cy="4154984"/>
          </a:xfrm>
          <a:prstGeom prst="rect">
            <a:avLst/>
          </a:prstGeom>
          <a:noFill/>
        </p:spPr>
        <p:txBody>
          <a:bodyPr wrap="square" rtlCol="0">
            <a:spAutoFit/>
          </a:bodyPr>
          <a:lstStyle/>
          <a:p>
            <a:pPr marL="457200" indent="-457200">
              <a:buFont typeface="+mj-lt"/>
              <a:buAutoNum type="alphaUcPeriod"/>
            </a:pPr>
            <a:r>
              <a:rPr lang="en-US" sz="2400" b="1" dirty="0"/>
              <a:t>The father was frustrated with emotional turmoil over his son (v. 24)</a:t>
            </a:r>
          </a:p>
          <a:p>
            <a:pPr marL="457200" indent="-457200">
              <a:buFont typeface="+mj-lt"/>
              <a:buAutoNum type="alphaUcPeriod"/>
            </a:pPr>
            <a:r>
              <a:rPr lang="en-US" sz="2400" b="1" dirty="0"/>
              <a:t>Emotional turmoil could plague any of us at any given moment</a:t>
            </a:r>
          </a:p>
          <a:p>
            <a:pPr marL="914400" lvl="1" indent="-457200">
              <a:buFont typeface="+mj-lt"/>
              <a:buAutoNum type="arabicPeriod"/>
            </a:pPr>
            <a:r>
              <a:rPr lang="en-US" sz="2400" i="1" dirty="0"/>
              <a:t>“</a:t>
            </a:r>
            <a:r>
              <a:rPr lang="en-US" sz="2400" dirty="0"/>
              <a:t>No one is characterized by a ‘red-hot’ faith around the clock.” (Wayne Jackson)</a:t>
            </a:r>
          </a:p>
          <a:p>
            <a:pPr marL="914400" lvl="1" indent="-457200">
              <a:buFont typeface="+mj-lt"/>
              <a:buAutoNum type="arabicPeriod"/>
            </a:pPr>
            <a:r>
              <a:rPr lang="en-US" sz="2400" i="1" dirty="0"/>
              <a:t>Death (own impending or family)</a:t>
            </a:r>
          </a:p>
          <a:p>
            <a:pPr marL="914400" lvl="1" indent="-457200">
              <a:buFont typeface="+mj-lt"/>
              <a:buAutoNum type="arabicPeriod"/>
            </a:pPr>
            <a:r>
              <a:rPr lang="en-US" sz="2400" i="1" dirty="0"/>
              <a:t>Family stress</a:t>
            </a:r>
          </a:p>
          <a:p>
            <a:pPr marL="914400" lvl="1" indent="-457200">
              <a:buFont typeface="+mj-lt"/>
              <a:buAutoNum type="arabicPeriod"/>
            </a:pPr>
            <a:r>
              <a:rPr lang="en-US" sz="2400" i="1" dirty="0"/>
              <a:t>Job pressure</a:t>
            </a:r>
          </a:p>
          <a:p>
            <a:pPr marL="914400" lvl="1" indent="-457200">
              <a:buFont typeface="+mj-lt"/>
              <a:buAutoNum type="arabicPeriod"/>
            </a:pPr>
            <a:r>
              <a:rPr lang="en-US" sz="2400" i="1" dirty="0"/>
              <a:t>Sickness</a:t>
            </a:r>
          </a:p>
          <a:p>
            <a:pPr marL="914400" lvl="1" indent="-457200">
              <a:buFont typeface="+mj-lt"/>
              <a:buAutoNum type="arabicPeriod"/>
            </a:pPr>
            <a:r>
              <a:rPr lang="en-US" sz="2400" i="1" dirty="0"/>
              <a:t>Concern for others</a:t>
            </a:r>
          </a:p>
        </p:txBody>
      </p:sp>
    </p:spTree>
    <p:extLst>
      <p:ext uri="{BB962C8B-B14F-4D97-AF65-F5344CB8AC3E}">
        <p14:creationId xmlns:p14="http://schemas.microsoft.com/office/powerpoint/2010/main" val="2990323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EA1DC6-5655-4C67-A5C5-99C71CB29987}"/>
              </a:ext>
            </a:extLst>
          </p:cNvPr>
          <p:cNvSpPr txBox="1"/>
          <p:nvPr/>
        </p:nvSpPr>
        <p:spPr>
          <a:xfrm>
            <a:off x="1762760" y="537388"/>
            <a:ext cx="5618480" cy="954107"/>
          </a:xfrm>
          <a:prstGeom prst="rect">
            <a:avLst/>
          </a:prstGeom>
          <a:noFill/>
        </p:spPr>
        <p:txBody>
          <a:bodyPr wrap="square" rtlCol="0">
            <a:spAutoFit/>
          </a:bodyPr>
          <a:lstStyle/>
          <a:p>
            <a:pPr marL="571500" indent="-571500" algn="ctr">
              <a:buFont typeface="+mj-lt"/>
              <a:buAutoNum type="romanUcPeriod" startAt="6"/>
            </a:pPr>
            <a:r>
              <a:rPr lang="en-US" sz="2800" b="1" dirty="0">
                <a:latin typeface="Ink Free" panose="03080402000500000000" pitchFamily="66" charset="0"/>
              </a:rPr>
              <a:t> Help me in the Midst of </a:t>
            </a:r>
            <a:r>
              <a:rPr lang="en-US" sz="2800" b="1" u="sng" dirty="0">
                <a:latin typeface="Ink Free" panose="03080402000500000000" pitchFamily="66" charset="0"/>
              </a:rPr>
              <a:t>Emotional Turmoil</a:t>
            </a:r>
          </a:p>
        </p:txBody>
      </p:sp>
      <p:sp>
        <p:nvSpPr>
          <p:cNvPr id="3" name="TextBox 2">
            <a:extLst>
              <a:ext uri="{FF2B5EF4-FFF2-40B4-BE49-F238E27FC236}">
                <a16:creationId xmlns:a16="http://schemas.microsoft.com/office/drawing/2014/main" id="{D3A12E50-1DB0-4B83-8599-79782DC8129B}"/>
              </a:ext>
            </a:extLst>
          </p:cNvPr>
          <p:cNvSpPr txBox="1"/>
          <p:nvPr/>
        </p:nvSpPr>
        <p:spPr>
          <a:xfrm>
            <a:off x="673159" y="1877520"/>
            <a:ext cx="8118301" cy="3046988"/>
          </a:xfrm>
          <a:prstGeom prst="rect">
            <a:avLst/>
          </a:prstGeom>
          <a:noFill/>
        </p:spPr>
        <p:txBody>
          <a:bodyPr wrap="square" rtlCol="0">
            <a:spAutoFit/>
          </a:bodyPr>
          <a:lstStyle/>
          <a:p>
            <a:pPr marL="457200" indent="-457200">
              <a:buFont typeface="+mj-lt"/>
              <a:buAutoNum type="alphaUcPeriod"/>
            </a:pPr>
            <a:r>
              <a:rPr lang="en-US" sz="2400" b="1" dirty="0"/>
              <a:t>The father was frustrated with emotional turmoil over his son (v.24)</a:t>
            </a:r>
          </a:p>
          <a:p>
            <a:pPr marL="457200" indent="-457200">
              <a:buFont typeface="+mj-lt"/>
              <a:buAutoNum type="alphaUcPeriod"/>
            </a:pPr>
            <a:r>
              <a:rPr lang="en-US" sz="2400" b="1" dirty="0"/>
              <a:t>Emotional turmoil could plague any of us at any given moment</a:t>
            </a:r>
          </a:p>
          <a:p>
            <a:pPr marL="457200" indent="-457200">
              <a:buFont typeface="+mj-lt"/>
              <a:buAutoNum type="alphaUcPeriod"/>
            </a:pPr>
            <a:r>
              <a:rPr lang="en-US" sz="2400" b="1" dirty="0"/>
              <a:t>When under emotional turmoil – can still have faith – yet struggle</a:t>
            </a:r>
          </a:p>
          <a:p>
            <a:pPr marL="914400" lvl="1" indent="-457200">
              <a:buFont typeface="+mj-lt"/>
              <a:buAutoNum type="arabicPeriod"/>
            </a:pPr>
            <a:r>
              <a:rPr lang="en-US" sz="2400" i="1" dirty="0"/>
              <a:t>Job did (19:25; 6:3-4)</a:t>
            </a:r>
          </a:p>
          <a:p>
            <a:pPr marL="914400" lvl="1" indent="-457200">
              <a:buFont typeface="+mj-lt"/>
              <a:buAutoNum type="arabicPeriod"/>
            </a:pPr>
            <a:r>
              <a:rPr lang="en-US" sz="2400" i="1" dirty="0"/>
              <a:t>Father did (Mark 9:24)</a:t>
            </a:r>
          </a:p>
        </p:txBody>
      </p:sp>
    </p:spTree>
    <p:extLst>
      <p:ext uri="{BB962C8B-B14F-4D97-AF65-F5344CB8AC3E}">
        <p14:creationId xmlns:p14="http://schemas.microsoft.com/office/powerpoint/2010/main" val="2575884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D2E2A-22D9-49C5-BE0A-7C2DE4C60E26}"/>
              </a:ext>
            </a:extLst>
          </p:cNvPr>
          <p:cNvSpPr txBox="1"/>
          <p:nvPr/>
        </p:nvSpPr>
        <p:spPr>
          <a:xfrm>
            <a:off x="802640" y="476356"/>
            <a:ext cx="7538720" cy="5693866"/>
          </a:xfrm>
          <a:prstGeom prst="rect">
            <a:avLst/>
          </a:prstGeom>
          <a:noFill/>
        </p:spPr>
        <p:txBody>
          <a:bodyPr wrap="square" rtlCol="0">
            <a:spAutoFit/>
          </a:bodyPr>
          <a:lstStyle/>
          <a:p>
            <a:r>
              <a:rPr lang="en-US" sz="2800" dirty="0"/>
              <a:t>Be that as it may, sometimes, when we are hurting so badly (and pain can generate confusion), our hearts may overpower our heads. By that we mean this: our agony forces clear logic to the side, and we begin to “think” with our feelings. We still believe, but we are angry. We feel neglected; we don’t understand why the Lord doesn’t rush to our beckon call. Sometimes we pout. We refuse to talk to him (i.e., we don’t pray). We think we will punish him by refusing to assemble with other Christians for worship. We may even say harsh and thoughtless things to him, almost literally shaking our fist in his face.</a:t>
            </a:r>
          </a:p>
        </p:txBody>
      </p:sp>
      <p:sp>
        <p:nvSpPr>
          <p:cNvPr id="3" name="TextBox 2">
            <a:extLst>
              <a:ext uri="{FF2B5EF4-FFF2-40B4-BE49-F238E27FC236}">
                <a16:creationId xmlns:a16="http://schemas.microsoft.com/office/drawing/2014/main" id="{E66348D7-9DCA-4C5D-A4D3-57445A38F067}"/>
              </a:ext>
            </a:extLst>
          </p:cNvPr>
          <p:cNvSpPr txBox="1"/>
          <p:nvPr/>
        </p:nvSpPr>
        <p:spPr>
          <a:xfrm>
            <a:off x="6962660" y="6155531"/>
            <a:ext cx="2181340" cy="369332"/>
          </a:xfrm>
          <a:prstGeom prst="rect">
            <a:avLst/>
          </a:prstGeom>
          <a:noFill/>
        </p:spPr>
        <p:txBody>
          <a:bodyPr wrap="square" rtlCol="0">
            <a:spAutoFit/>
          </a:bodyPr>
          <a:lstStyle/>
          <a:p>
            <a:r>
              <a:rPr lang="en-US" dirty="0"/>
              <a:t>Wayne Jackson</a:t>
            </a:r>
          </a:p>
        </p:txBody>
      </p:sp>
    </p:spTree>
    <p:extLst>
      <p:ext uri="{BB962C8B-B14F-4D97-AF65-F5344CB8AC3E}">
        <p14:creationId xmlns:p14="http://schemas.microsoft.com/office/powerpoint/2010/main" val="1569852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D2E2A-22D9-49C5-BE0A-7C2DE4C60E26}"/>
              </a:ext>
            </a:extLst>
          </p:cNvPr>
          <p:cNvSpPr txBox="1"/>
          <p:nvPr/>
        </p:nvSpPr>
        <p:spPr>
          <a:xfrm>
            <a:off x="721360" y="333137"/>
            <a:ext cx="7538720" cy="6124754"/>
          </a:xfrm>
          <a:prstGeom prst="rect">
            <a:avLst/>
          </a:prstGeom>
          <a:noFill/>
        </p:spPr>
        <p:txBody>
          <a:bodyPr wrap="square" rtlCol="0">
            <a:spAutoFit/>
          </a:bodyPr>
          <a:lstStyle/>
          <a:p>
            <a:r>
              <a:rPr lang="en-US" sz="2800" dirty="0"/>
              <a:t>At times like these we need to get hold of ourselves and give ourselves a good shaking. We need to cry out, “Lord, help my unbelief!” We need to ask for his patience. We need to weep before him. We ought to analyze our situation and attempt to determine if we have contributed to our own problems; and if so, is there anything we can do to help remedy the circumstance. What we absolutely must not do is give in to our frustration. Once we cease struggling with our faith, and let it slide, we are headed down a slippery slope that may lead to eternal ruin. What a horrible thought to contemplate. Lord, I believe; but help me in my times of unbelief!</a:t>
            </a:r>
          </a:p>
        </p:txBody>
      </p:sp>
      <p:sp>
        <p:nvSpPr>
          <p:cNvPr id="3" name="TextBox 2">
            <a:extLst>
              <a:ext uri="{FF2B5EF4-FFF2-40B4-BE49-F238E27FC236}">
                <a16:creationId xmlns:a16="http://schemas.microsoft.com/office/drawing/2014/main" id="{2E040482-B6E5-40E5-9B36-8C23BBC9C290}"/>
              </a:ext>
            </a:extLst>
          </p:cNvPr>
          <p:cNvSpPr txBox="1"/>
          <p:nvPr/>
        </p:nvSpPr>
        <p:spPr>
          <a:xfrm>
            <a:off x="6962660" y="6155531"/>
            <a:ext cx="2181340" cy="369332"/>
          </a:xfrm>
          <a:prstGeom prst="rect">
            <a:avLst/>
          </a:prstGeom>
          <a:noFill/>
        </p:spPr>
        <p:txBody>
          <a:bodyPr wrap="square" rtlCol="0">
            <a:spAutoFit/>
          </a:bodyPr>
          <a:lstStyle/>
          <a:p>
            <a:r>
              <a:rPr lang="en-US" dirty="0"/>
              <a:t>Wayne Jackson</a:t>
            </a:r>
          </a:p>
        </p:txBody>
      </p:sp>
    </p:spTree>
    <p:extLst>
      <p:ext uri="{BB962C8B-B14F-4D97-AF65-F5344CB8AC3E}">
        <p14:creationId xmlns:p14="http://schemas.microsoft.com/office/powerpoint/2010/main" val="1330049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92A6B-33EB-48D6-9A95-55D740CA087E}"/>
              </a:ext>
            </a:extLst>
          </p:cNvPr>
          <p:cNvSpPr/>
          <p:nvPr/>
        </p:nvSpPr>
        <p:spPr>
          <a:xfrm>
            <a:off x="0" y="284480"/>
            <a:ext cx="3556000" cy="24852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6000"/>
              </a:lnSpc>
            </a:pPr>
            <a:r>
              <a:rPr lang="en-US" sz="7200" b="1" dirty="0">
                <a:ln/>
                <a:solidFill>
                  <a:schemeClr val="accent1"/>
                </a:solidFill>
                <a:latin typeface="Ink Free" panose="03080402000500000000" pitchFamily="66" charset="0"/>
              </a:rPr>
              <a:t>H</a:t>
            </a:r>
            <a:r>
              <a:rPr lang="en-US" sz="7200" b="1" cap="none" spc="0" dirty="0">
                <a:ln/>
                <a:solidFill>
                  <a:schemeClr val="accent1"/>
                </a:solidFill>
                <a:effectLst/>
                <a:latin typeface="Ink Free" panose="03080402000500000000" pitchFamily="66" charset="0"/>
              </a:rPr>
              <a:t>elp</a:t>
            </a:r>
          </a:p>
          <a:p>
            <a:pPr algn="ctr">
              <a:lnSpc>
                <a:spcPts val="6000"/>
              </a:lnSpc>
            </a:pPr>
            <a:r>
              <a:rPr lang="en-US" sz="4800" b="1" cap="none" spc="0" dirty="0">
                <a:ln/>
                <a:solidFill>
                  <a:schemeClr val="accent1"/>
                </a:solidFill>
                <a:effectLst/>
                <a:latin typeface="Ink Free" panose="03080402000500000000" pitchFamily="66" charset="0"/>
              </a:rPr>
              <a:t>My</a:t>
            </a:r>
            <a:endParaRPr lang="en-US" sz="4800" b="1" dirty="0">
              <a:ln/>
              <a:solidFill>
                <a:schemeClr val="accent1"/>
              </a:solidFill>
              <a:latin typeface="Ink Free" panose="03080402000500000000" pitchFamily="66" charset="0"/>
            </a:endParaRPr>
          </a:p>
          <a:p>
            <a:pPr algn="ctr">
              <a:lnSpc>
                <a:spcPts val="6000"/>
              </a:lnSpc>
            </a:pPr>
            <a:r>
              <a:rPr lang="en-US" sz="7200" b="1" dirty="0">
                <a:ln/>
                <a:solidFill>
                  <a:schemeClr val="accent1"/>
                </a:solidFill>
                <a:latin typeface="Ink Free" panose="03080402000500000000" pitchFamily="66" charset="0"/>
              </a:rPr>
              <a:t>Unbelief</a:t>
            </a:r>
            <a:endParaRPr lang="en-US" sz="7200" b="1" cap="none" spc="0" dirty="0">
              <a:ln/>
              <a:solidFill>
                <a:schemeClr val="accent1"/>
              </a:solidFill>
              <a:effectLst/>
              <a:latin typeface="Ink Free" panose="03080402000500000000" pitchFamily="66" charset="0"/>
            </a:endParaRPr>
          </a:p>
        </p:txBody>
      </p:sp>
      <p:sp>
        <p:nvSpPr>
          <p:cNvPr id="3" name="TextBox 2">
            <a:extLst>
              <a:ext uri="{FF2B5EF4-FFF2-40B4-BE49-F238E27FC236}">
                <a16:creationId xmlns:a16="http://schemas.microsoft.com/office/drawing/2014/main" id="{81612DB2-5996-40B5-9A84-88284CE54975}"/>
              </a:ext>
            </a:extLst>
          </p:cNvPr>
          <p:cNvSpPr txBox="1"/>
          <p:nvPr/>
        </p:nvSpPr>
        <p:spPr>
          <a:xfrm>
            <a:off x="3647440" y="689788"/>
            <a:ext cx="5110480" cy="4924425"/>
          </a:xfrm>
          <a:prstGeom prst="rect">
            <a:avLst/>
          </a:prstGeom>
          <a:noFill/>
        </p:spPr>
        <p:txBody>
          <a:bodyPr wrap="square" rtlCol="0">
            <a:spAutoFit/>
          </a:bodyPr>
          <a:lstStyle/>
          <a:p>
            <a:pPr marL="400050" indent="-400050">
              <a:buFont typeface="+mj-lt"/>
              <a:buAutoNum type="romanUcPeriod"/>
            </a:pPr>
            <a:r>
              <a:rPr lang="en-US" sz="2800" b="1" dirty="0">
                <a:latin typeface="Ink Free" panose="03080402000500000000" pitchFamily="66" charset="0"/>
              </a:rPr>
              <a:t>Help me Have </a:t>
            </a:r>
            <a:r>
              <a:rPr lang="en-US" sz="2800" b="1" u="sng" dirty="0">
                <a:latin typeface="Ink Free" panose="03080402000500000000" pitchFamily="66" charset="0"/>
              </a:rPr>
              <a:t>Stronger Faith</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 Help me </a:t>
            </a:r>
            <a:r>
              <a:rPr lang="en-US" sz="2800" b="1" u="sng" dirty="0">
                <a:latin typeface="Ink Free" panose="03080402000500000000" pitchFamily="66" charset="0"/>
              </a:rPr>
              <a:t>Settle my Doubts</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 Help my </a:t>
            </a:r>
            <a:r>
              <a:rPr lang="en-US" sz="2800" b="1" u="sng" dirty="0">
                <a:latin typeface="Ink Free" panose="03080402000500000000" pitchFamily="66" charset="0"/>
              </a:rPr>
              <a:t>Disobedience</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 Help my </a:t>
            </a:r>
            <a:r>
              <a:rPr lang="en-US" sz="2800" b="1" u="sng" dirty="0">
                <a:latin typeface="Ink Free" panose="03080402000500000000" pitchFamily="66" charset="0"/>
              </a:rPr>
              <a:t>Rejection of Word</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Help me When I </a:t>
            </a:r>
            <a:r>
              <a:rPr lang="en-US" sz="2800" b="1" u="sng" dirty="0">
                <a:latin typeface="Ink Free" panose="03080402000500000000" pitchFamily="66" charset="0"/>
              </a:rPr>
              <a:t>Fail to Use the Faith I Have</a:t>
            </a:r>
          </a:p>
          <a:p>
            <a:pPr marL="400050" indent="-400050">
              <a:buFont typeface="+mj-lt"/>
              <a:buAutoNum type="romanUcPeriod"/>
            </a:pPr>
            <a:endParaRPr lang="en-US" b="1" dirty="0">
              <a:latin typeface="Ink Free" panose="03080402000500000000" pitchFamily="66" charset="0"/>
            </a:endParaRPr>
          </a:p>
          <a:p>
            <a:pPr marL="400050" indent="-400050">
              <a:buFont typeface="+mj-lt"/>
              <a:buAutoNum type="romanUcPeriod"/>
            </a:pPr>
            <a:r>
              <a:rPr lang="en-US" sz="2800" b="1" dirty="0">
                <a:latin typeface="Ink Free" panose="03080402000500000000" pitchFamily="66" charset="0"/>
              </a:rPr>
              <a:t> Help me in the Midst of </a:t>
            </a:r>
            <a:r>
              <a:rPr lang="en-US" sz="2800" b="1" u="sng" dirty="0">
                <a:latin typeface="Ink Free" panose="03080402000500000000" pitchFamily="66" charset="0"/>
              </a:rPr>
              <a:t>Emotional Turmoil</a:t>
            </a:r>
          </a:p>
        </p:txBody>
      </p:sp>
      <p:sp>
        <p:nvSpPr>
          <p:cNvPr id="4" name="Oval 3">
            <a:extLst>
              <a:ext uri="{FF2B5EF4-FFF2-40B4-BE49-F238E27FC236}">
                <a16:creationId xmlns:a16="http://schemas.microsoft.com/office/drawing/2014/main" id="{C5619AE0-C97D-485C-8DE7-583DF10B9D6D}"/>
              </a:ext>
            </a:extLst>
          </p:cNvPr>
          <p:cNvSpPr/>
          <p:nvPr/>
        </p:nvSpPr>
        <p:spPr>
          <a:xfrm>
            <a:off x="748959" y="5902961"/>
            <a:ext cx="2058082" cy="8636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20000"/>
                    <a:lumOff val="80000"/>
                  </a:schemeClr>
                </a:solidFill>
                <a:effectLst>
                  <a:outerShdw blurRad="38100" dist="38100" dir="2700000" algn="tl">
                    <a:srgbClr val="000000">
                      <a:alpha val="43137"/>
                    </a:srgbClr>
                  </a:outerShdw>
                </a:effectLst>
              </a:rPr>
              <a:t>Mark 9:24</a:t>
            </a:r>
          </a:p>
        </p:txBody>
      </p:sp>
    </p:spTree>
    <p:extLst>
      <p:ext uri="{BB962C8B-B14F-4D97-AF65-F5344CB8AC3E}">
        <p14:creationId xmlns:p14="http://schemas.microsoft.com/office/powerpoint/2010/main" val="3694496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8C28FE-0319-49C2-B4B2-D7540253AF5A}"/>
              </a:ext>
            </a:extLst>
          </p:cNvPr>
          <p:cNvSpPr txBox="1"/>
          <p:nvPr/>
        </p:nvSpPr>
        <p:spPr>
          <a:xfrm>
            <a:off x="1850832" y="297456"/>
            <a:ext cx="5442333" cy="1508105"/>
          </a:xfrm>
          <a:prstGeom prst="rect">
            <a:avLst/>
          </a:prstGeom>
          <a:noFill/>
        </p:spPr>
        <p:txBody>
          <a:bodyPr wrap="square" rtlCol="0">
            <a:spAutoFit/>
          </a:bodyPr>
          <a:lstStyle/>
          <a:p>
            <a:pPr algn="ctr"/>
            <a:r>
              <a:rPr lang="en-US" sz="3200" b="1" dirty="0"/>
              <a:t>Mark 9:14-29</a:t>
            </a:r>
          </a:p>
          <a:p>
            <a:pPr algn="ctr"/>
            <a:r>
              <a:rPr lang="en-US" sz="3200" b="1" i="1" dirty="0">
                <a:solidFill>
                  <a:schemeClr val="accent6">
                    <a:lumMod val="75000"/>
                  </a:schemeClr>
                </a:solidFill>
              </a:rPr>
              <a:t>Healing of Epileptic Son</a:t>
            </a:r>
          </a:p>
          <a:p>
            <a:pPr algn="ctr"/>
            <a:r>
              <a:rPr lang="en-US" sz="2800" dirty="0"/>
              <a:t>(Matt. 17:14-21; Luke 9:37-42)</a:t>
            </a:r>
          </a:p>
        </p:txBody>
      </p:sp>
      <p:sp>
        <p:nvSpPr>
          <p:cNvPr id="9" name="TextBox 8">
            <a:extLst>
              <a:ext uri="{FF2B5EF4-FFF2-40B4-BE49-F238E27FC236}">
                <a16:creationId xmlns:a16="http://schemas.microsoft.com/office/drawing/2014/main" id="{B963227A-3C28-40BE-A328-DFC929A07C1E}"/>
              </a:ext>
            </a:extLst>
          </p:cNvPr>
          <p:cNvSpPr txBox="1"/>
          <p:nvPr/>
        </p:nvSpPr>
        <p:spPr>
          <a:xfrm>
            <a:off x="506774" y="1950503"/>
            <a:ext cx="8130448" cy="3970318"/>
          </a:xfrm>
          <a:prstGeom prst="rect">
            <a:avLst/>
          </a:prstGeom>
          <a:noFill/>
        </p:spPr>
        <p:txBody>
          <a:bodyPr wrap="square" rtlCol="0">
            <a:spAutoFit/>
          </a:bodyPr>
          <a:lstStyle/>
          <a:p>
            <a:pPr marL="457200" indent="-457200">
              <a:buFont typeface="+mj-lt"/>
              <a:buAutoNum type="arabicPeriod"/>
            </a:pPr>
            <a:r>
              <a:rPr lang="en-US" sz="2800" b="1" u="sng" dirty="0"/>
              <a:t>Setting</a:t>
            </a:r>
            <a:r>
              <a:rPr lang="en-US" sz="2800" dirty="0"/>
              <a:t> (vv. 14-16)</a:t>
            </a:r>
          </a:p>
          <a:p>
            <a:pPr marL="457200" indent="-457200">
              <a:buFont typeface="+mj-lt"/>
              <a:buAutoNum type="arabicPeriod"/>
            </a:pPr>
            <a:r>
              <a:rPr lang="en-US" sz="2800" b="1" u="sng" dirty="0"/>
              <a:t>Problem</a:t>
            </a:r>
            <a:r>
              <a:rPr lang="en-US" sz="2800" dirty="0"/>
              <a:t> (vv. 17-18) – Father of epileptic explains:</a:t>
            </a:r>
          </a:p>
          <a:p>
            <a:pPr marL="457200" indent="-457200">
              <a:buFont typeface="+mj-lt"/>
              <a:buAutoNum type="arabicPeriod"/>
            </a:pPr>
            <a:r>
              <a:rPr lang="en-US" sz="2800" b="1" u="sng" dirty="0"/>
              <a:t>Jesus’ Response </a:t>
            </a:r>
            <a:r>
              <a:rPr lang="en-US" sz="2800" dirty="0"/>
              <a:t>(vv. 19-29)</a:t>
            </a:r>
          </a:p>
          <a:p>
            <a:pPr marL="914400" lvl="1" indent="-457200">
              <a:buFont typeface="+mj-lt"/>
              <a:buAutoNum type="alphaLcPeriod"/>
            </a:pPr>
            <a:r>
              <a:rPr lang="en-US" sz="2400" i="1" dirty="0"/>
              <a:t>Rebuked Jews and scribes for unbelief (v. 19)</a:t>
            </a:r>
          </a:p>
          <a:p>
            <a:pPr marL="914400" lvl="1" indent="-457200">
              <a:buFont typeface="+mj-lt"/>
              <a:buAutoNum type="alphaLcPeriod"/>
            </a:pPr>
            <a:r>
              <a:rPr lang="en-US" sz="2400" i="1" dirty="0"/>
              <a:t>Son brought to Jesus (vv. 20-22a)</a:t>
            </a:r>
          </a:p>
          <a:p>
            <a:pPr marL="914400" lvl="1" indent="-457200">
              <a:buFont typeface="+mj-lt"/>
              <a:buAutoNum type="alphaLcPeriod"/>
            </a:pPr>
            <a:r>
              <a:rPr lang="en-US" sz="2400" i="1" dirty="0"/>
              <a:t>Father expresses doubt (vv. 22b-23)</a:t>
            </a:r>
          </a:p>
          <a:p>
            <a:pPr marL="914400" lvl="1" indent="-457200">
              <a:buFont typeface="+mj-lt"/>
              <a:buAutoNum type="alphaLcPeriod"/>
            </a:pPr>
            <a:r>
              <a:rPr lang="en-US" sz="2400" i="1" dirty="0"/>
              <a:t>Father cries out for help (v. 24)</a:t>
            </a:r>
          </a:p>
          <a:p>
            <a:pPr marL="914400" lvl="1" indent="-457200">
              <a:buFont typeface="+mj-lt"/>
              <a:buAutoNum type="alphaLcPeriod"/>
            </a:pPr>
            <a:r>
              <a:rPr lang="en-US" sz="2400" i="1" dirty="0"/>
              <a:t>Son healed (vv. 25-27)</a:t>
            </a:r>
          </a:p>
          <a:p>
            <a:pPr marL="914400" lvl="1" indent="-457200">
              <a:buFont typeface="+mj-lt"/>
              <a:buAutoNum type="alphaLcPeriod"/>
            </a:pPr>
            <a:r>
              <a:rPr lang="en-US" sz="2400" i="1" dirty="0"/>
              <a:t>Explains to disciples why they failed (vv. 28-29; Mt. 17:20)</a:t>
            </a:r>
            <a:endParaRPr lang="en-US" sz="2400" dirty="0"/>
          </a:p>
        </p:txBody>
      </p:sp>
    </p:spTree>
    <p:extLst>
      <p:ext uri="{BB962C8B-B14F-4D97-AF65-F5344CB8AC3E}">
        <p14:creationId xmlns:p14="http://schemas.microsoft.com/office/powerpoint/2010/main" val="69876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8C28FE-0319-49C2-B4B2-D7540253AF5A}"/>
              </a:ext>
            </a:extLst>
          </p:cNvPr>
          <p:cNvSpPr txBox="1"/>
          <p:nvPr/>
        </p:nvSpPr>
        <p:spPr>
          <a:xfrm>
            <a:off x="1850832" y="297456"/>
            <a:ext cx="5442333" cy="1508105"/>
          </a:xfrm>
          <a:prstGeom prst="rect">
            <a:avLst/>
          </a:prstGeom>
          <a:noFill/>
        </p:spPr>
        <p:txBody>
          <a:bodyPr wrap="square" rtlCol="0">
            <a:spAutoFit/>
          </a:bodyPr>
          <a:lstStyle/>
          <a:p>
            <a:pPr algn="ctr"/>
            <a:r>
              <a:rPr lang="en-US" sz="3200" b="1" dirty="0"/>
              <a:t>Mark 9:14-29</a:t>
            </a:r>
          </a:p>
          <a:p>
            <a:pPr algn="ctr"/>
            <a:r>
              <a:rPr lang="en-US" sz="3200" b="1" i="1" dirty="0">
                <a:solidFill>
                  <a:schemeClr val="accent6">
                    <a:lumMod val="75000"/>
                  </a:schemeClr>
                </a:solidFill>
              </a:rPr>
              <a:t>Healing of Epileptic Son</a:t>
            </a:r>
          </a:p>
          <a:p>
            <a:pPr algn="ctr"/>
            <a:r>
              <a:rPr lang="en-US" sz="2800" dirty="0"/>
              <a:t>(Matt. 17:14-21; Luke 9:37-42)</a:t>
            </a:r>
          </a:p>
        </p:txBody>
      </p:sp>
      <p:sp>
        <p:nvSpPr>
          <p:cNvPr id="9" name="TextBox 8">
            <a:extLst>
              <a:ext uri="{FF2B5EF4-FFF2-40B4-BE49-F238E27FC236}">
                <a16:creationId xmlns:a16="http://schemas.microsoft.com/office/drawing/2014/main" id="{B963227A-3C28-40BE-A328-DFC929A07C1E}"/>
              </a:ext>
            </a:extLst>
          </p:cNvPr>
          <p:cNvSpPr txBox="1"/>
          <p:nvPr/>
        </p:nvSpPr>
        <p:spPr>
          <a:xfrm>
            <a:off x="506774" y="1950503"/>
            <a:ext cx="8130448" cy="4401205"/>
          </a:xfrm>
          <a:prstGeom prst="rect">
            <a:avLst/>
          </a:prstGeom>
          <a:noFill/>
        </p:spPr>
        <p:txBody>
          <a:bodyPr wrap="square" rtlCol="0">
            <a:spAutoFit/>
          </a:bodyPr>
          <a:lstStyle/>
          <a:p>
            <a:pPr marL="457200" indent="-457200">
              <a:buFont typeface="+mj-lt"/>
              <a:buAutoNum type="arabicPeriod"/>
            </a:pPr>
            <a:r>
              <a:rPr lang="en-US" sz="2800" b="1" u="sng" dirty="0"/>
              <a:t>Setting</a:t>
            </a:r>
            <a:r>
              <a:rPr lang="en-US" sz="2800" dirty="0"/>
              <a:t> (vv. 14-16)</a:t>
            </a:r>
          </a:p>
          <a:p>
            <a:pPr marL="457200" indent="-457200">
              <a:buFont typeface="+mj-lt"/>
              <a:buAutoNum type="arabicPeriod"/>
            </a:pPr>
            <a:r>
              <a:rPr lang="en-US" sz="2800" b="1" u="sng" dirty="0"/>
              <a:t>Problem</a:t>
            </a:r>
            <a:r>
              <a:rPr lang="en-US" sz="2800" dirty="0"/>
              <a:t> (vv. 17-18) – Father of epileptic explains:</a:t>
            </a:r>
          </a:p>
          <a:p>
            <a:pPr marL="457200" indent="-457200">
              <a:buFont typeface="+mj-lt"/>
              <a:buAutoNum type="arabicPeriod"/>
            </a:pPr>
            <a:r>
              <a:rPr lang="en-US" sz="2800" b="1" u="sng" dirty="0"/>
              <a:t>Jesus’ Response </a:t>
            </a:r>
            <a:r>
              <a:rPr lang="en-US" sz="2800" dirty="0"/>
              <a:t>(vv. 19-29)</a:t>
            </a:r>
          </a:p>
          <a:p>
            <a:pPr marL="457200" indent="-457200">
              <a:buFont typeface="+mj-lt"/>
              <a:buAutoNum type="arabicPeriod"/>
            </a:pPr>
            <a:r>
              <a:rPr lang="en-US" sz="2800" b="1" u="sng" dirty="0"/>
              <a:t>Story of </a:t>
            </a:r>
            <a:r>
              <a:rPr lang="en-US" sz="2800" b="1" i="1" u="sng" dirty="0"/>
              <a:t>faith</a:t>
            </a:r>
            <a:r>
              <a:rPr lang="en-US" sz="2800" b="1" u="sng" dirty="0"/>
              <a:t> and </a:t>
            </a:r>
            <a:r>
              <a:rPr lang="en-US" sz="2800" b="1" i="1" u="sng" dirty="0"/>
              <a:t>doubt</a:t>
            </a:r>
          </a:p>
          <a:p>
            <a:pPr marL="914400" lvl="1" indent="-457200">
              <a:buFont typeface="+mj-lt"/>
              <a:buAutoNum type="alphaLcPeriod"/>
            </a:pPr>
            <a:r>
              <a:rPr lang="en-US" sz="2400" i="1" dirty="0"/>
              <a:t>Broad statement to Jews - faithless (v. 19)</a:t>
            </a:r>
          </a:p>
          <a:p>
            <a:pPr marL="1371600" lvl="2" indent="-457200">
              <a:buFont typeface="+mj-lt"/>
              <a:buAutoNum type="arabicParenR"/>
            </a:pPr>
            <a:r>
              <a:rPr lang="en-US" sz="2400" dirty="0"/>
              <a:t>Intended for the Jews &amp; scribes</a:t>
            </a:r>
          </a:p>
          <a:p>
            <a:pPr marL="1371600" lvl="2" indent="-457200">
              <a:buFont typeface="+mj-lt"/>
              <a:buAutoNum type="arabicParenR"/>
            </a:pPr>
            <a:r>
              <a:rPr lang="en-US" sz="2400" dirty="0"/>
              <a:t>Must have thought of his own disciples</a:t>
            </a:r>
          </a:p>
          <a:p>
            <a:pPr marL="914400" lvl="1" indent="-457200">
              <a:buFont typeface="+mj-lt"/>
              <a:buAutoNum type="alphaLcPeriod"/>
            </a:pPr>
            <a:r>
              <a:rPr lang="en-US" sz="2400" i="1" dirty="0"/>
              <a:t>Father expressed doubt – “if” (v. 22)</a:t>
            </a:r>
          </a:p>
          <a:p>
            <a:pPr marL="1371600" lvl="2" indent="-457200">
              <a:buFont typeface="+mj-lt"/>
              <a:buAutoNum type="arabicParenR"/>
            </a:pPr>
            <a:r>
              <a:rPr lang="en-US" sz="2400" dirty="0"/>
              <a:t>“Half doubting, half in despair” (Pulpit)</a:t>
            </a:r>
          </a:p>
          <a:p>
            <a:pPr marL="1371600" lvl="2" indent="-457200">
              <a:buFont typeface="+mj-lt"/>
              <a:buAutoNum type="arabicParenR"/>
            </a:pPr>
            <a:r>
              <a:rPr lang="en-US" sz="2400" dirty="0"/>
              <a:t>While referring to Jesus – pointing to failure of the disciples</a:t>
            </a:r>
          </a:p>
        </p:txBody>
      </p:sp>
    </p:spTree>
    <p:extLst>
      <p:ext uri="{BB962C8B-B14F-4D97-AF65-F5344CB8AC3E}">
        <p14:creationId xmlns:p14="http://schemas.microsoft.com/office/powerpoint/2010/main" val="585993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1000"/>
                                        <p:tgtEl>
                                          <p:spTgt spid="9">
                                            <p:txEl>
                                              <p:pRg st="7" end="7"/>
                                            </p:txEl>
                                          </p:spTgt>
                                        </p:tgtEl>
                                      </p:cBhvr>
                                    </p:animEffect>
                                    <p:anim calcmode="lin" valueType="num">
                                      <p:cBhvr>
                                        <p:cTn id="2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1000"/>
                                        <p:tgtEl>
                                          <p:spTgt spid="9">
                                            <p:txEl>
                                              <p:pRg st="9" end="9"/>
                                            </p:txEl>
                                          </p:spTgt>
                                        </p:tgtEl>
                                      </p:cBhvr>
                                    </p:animEffect>
                                    <p:anim calcmode="lin" valueType="num">
                                      <p:cBhvr>
                                        <p:cTn id="4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E5FA9D-9987-41DE-B948-517262BBDCAD}"/>
              </a:ext>
            </a:extLst>
          </p:cNvPr>
          <p:cNvSpPr txBox="1"/>
          <p:nvPr/>
        </p:nvSpPr>
        <p:spPr>
          <a:xfrm>
            <a:off x="2599980" y="694063"/>
            <a:ext cx="5993176" cy="4770537"/>
          </a:xfrm>
          <a:prstGeom prst="rect">
            <a:avLst/>
          </a:prstGeom>
          <a:noFill/>
        </p:spPr>
        <p:txBody>
          <a:bodyPr wrap="square" rtlCol="0">
            <a:spAutoFit/>
          </a:bodyPr>
          <a:lstStyle/>
          <a:p>
            <a:r>
              <a:rPr lang="en-US" sz="3200" dirty="0"/>
              <a:t>When he qualifies his petition with the clause: “if thou art able in any way,” we should remember the setback his faith received when the nine disciples of Jesus failed to accomplish anything; this “if” refers to that failure. </a:t>
            </a:r>
          </a:p>
          <a:p>
            <a:pPr lvl="1"/>
            <a:endParaRPr lang="en-US" sz="3200" dirty="0"/>
          </a:p>
          <a:p>
            <a:r>
              <a:rPr lang="en-US" sz="2400" dirty="0"/>
              <a:t>Lenski, R. C. H. (1961). </a:t>
            </a:r>
            <a:r>
              <a:rPr lang="en-US" sz="2400" i="1" u="sng" dirty="0"/>
              <a:t>The Interpretation of St. Mark’s Gospel</a:t>
            </a:r>
            <a:r>
              <a:rPr lang="en-US" sz="2400" dirty="0"/>
              <a:t> (p. 380)</a:t>
            </a:r>
          </a:p>
        </p:txBody>
      </p:sp>
      <p:pic>
        <p:nvPicPr>
          <p:cNvPr id="1026" name="Picture 2" descr="Image result for r c h lenski">
            <a:extLst>
              <a:ext uri="{FF2B5EF4-FFF2-40B4-BE49-F238E27FC236}">
                <a16:creationId xmlns:a16="http://schemas.microsoft.com/office/drawing/2014/main" id="{622B801D-ADD8-491A-8EFB-E62606C66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44" y="1465702"/>
            <a:ext cx="1806766" cy="322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98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8C28FE-0319-49C2-B4B2-D7540253AF5A}"/>
              </a:ext>
            </a:extLst>
          </p:cNvPr>
          <p:cNvSpPr txBox="1"/>
          <p:nvPr/>
        </p:nvSpPr>
        <p:spPr>
          <a:xfrm>
            <a:off x="1850832" y="297456"/>
            <a:ext cx="5442333" cy="1508105"/>
          </a:xfrm>
          <a:prstGeom prst="rect">
            <a:avLst/>
          </a:prstGeom>
          <a:noFill/>
        </p:spPr>
        <p:txBody>
          <a:bodyPr wrap="square" rtlCol="0">
            <a:spAutoFit/>
          </a:bodyPr>
          <a:lstStyle/>
          <a:p>
            <a:pPr algn="ctr"/>
            <a:r>
              <a:rPr lang="en-US" sz="3200" b="1" dirty="0"/>
              <a:t>Mark 9:14-29</a:t>
            </a:r>
          </a:p>
          <a:p>
            <a:pPr algn="ctr"/>
            <a:r>
              <a:rPr lang="en-US" sz="3200" b="1" i="1" dirty="0">
                <a:solidFill>
                  <a:schemeClr val="accent6">
                    <a:lumMod val="75000"/>
                  </a:schemeClr>
                </a:solidFill>
              </a:rPr>
              <a:t>Healing of Epileptic Son</a:t>
            </a:r>
          </a:p>
          <a:p>
            <a:pPr algn="ctr"/>
            <a:r>
              <a:rPr lang="en-US" sz="2800" dirty="0"/>
              <a:t>(Matt. 17:14-21; Luke 9:37-42)</a:t>
            </a:r>
          </a:p>
        </p:txBody>
      </p:sp>
      <p:sp>
        <p:nvSpPr>
          <p:cNvPr id="9" name="TextBox 8">
            <a:extLst>
              <a:ext uri="{FF2B5EF4-FFF2-40B4-BE49-F238E27FC236}">
                <a16:creationId xmlns:a16="http://schemas.microsoft.com/office/drawing/2014/main" id="{B963227A-3C28-40BE-A328-DFC929A07C1E}"/>
              </a:ext>
            </a:extLst>
          </p:cNvPr>
          <p:cNvSpPr txBox="1"/>
          <p:nvPr/>
        </p:nvSpPr>
        <p:spPr>
          <a:xfrm>
            <a:off x="506774" y="1950503"/>
            <a:ext cx="8130448" cy="2923877"/>
          </a:xfrm>
          <a:prstGeom prst="rect">
            <a:avLst/>
          </a:prstGeom>
          <a:noFill/>
        </p:spPr>
        <p:txBody>
          <a:bodyPr wrap="square" rtlCol="0">
            <a:spAutoFit/>
          </a:bodyPr>
          <a:lstStyle/>
          <a:p>
            <a:pPr marL="457200" indent="-457200">
              <a:buFont typeface="+mj-lt"/>
              <a:buAutoNum type="arabicPeriod"/>
            </a:pPr>
            <a:r>
              <a:rPr lang="en-US" sz="2800" b="1" u="sng" dirty="0"/>
              <a:t>Setting</a:t>
            </a:r>
            <a:r>
              <a:rPr lang="en-US" sz="2800" dirty="0"/>
              <a:t> (vv. 14-16)</a:t>
            </a:r>
          </a:p>
          <a:p>
            <a:pPr marL="457200" indent="-457200">
              <a:buFont typeface="+mj-lt"/>
              <a:buAutoNum type="arabicPeriod"/>
            </a:pPr>
            <a:r>
              <a:rPr lang="en-US" sz="2800" b="1" u="sng" dirty="0"/>
              <a:t>Problem</a:t>
            </a:r>
            <a:r>
              <a:rPr lang="en-US" sz="2800" dirty="0"/>
              <a:t> (vv. 17-18) – Father of epileptic explains:</a:t>
            </a:r>
          </a:p>
          <a:p>
            <a:pPr marL="457200" indent="-457200">
              <a:buFont typeface="+mj-lt"/>
              <a:buAutoNum type="arabicPeriod"/>
            </a:pPr>
            <a:r>
              <a:rPr lang="en-US" sz="2800" b="1" u="sng" dirty="0"/>
              <a:t>Jesus’ Response </a:t>
            </a:r>
            <a:r>
              <a:rPr lang="en-US" sz="2800" dirty="0"/>
              <a:t>(vv. 19-29)</a:t>
            </a:r>
          </a:p>
          <a:p>
            <a:pPr marL="457200" indent="-457200">
              <a:buFont typeface="+mj-lt"/>
              <a:buAutoNum type="arabicPeriod"/>
            </a:pPr>
            <a:r>
              <a:rPr lang="en-US" sz="2800" b="1" u="sng" dirty="0"/>
              <a:t>Story of </a:t>
            </a:r>
            <a:r>
              <a:rPr lang="en-US" sz="2800" b="1" i="1" u="sng" dirty="0"/>
              <a:t>faith</a:t>
            </a:r>
            <a:r>
              <a:rPr lang="en-US" sz="2800" b="1" u="sng" dirty="0"/>
              <a:t> and </a:t>
            </a:r>
            <a:r>
              <a:rPr lang="en-US" sz="2800" b="1" i="1" u="sng" dirty="0"/>
              <a:t>doubt</a:t>
            </a:r>
          </a:p>
          <a:p>
            <a:pPr marL="914400" lvl="1" indent="-457200">
              <a:buFont typeface="+mj-lt"/>
              <a:buAutoNum type="alphaLcPeriod"/>
            </a:pPr>
            <a:r>
              <a:rPr lang="en-US" sz="2400" i="1" dirty="0"/>
              <a:t>Broad statement to Jews - faithless (v. 19)</a:t>
            </a:r>
          </a:p>
          <a:p>
            <a:pPr marL="914400" lvl="1" indent="-457200">
              <a:buFont typeface="+mj-lt"/>
              <a:buAutoNum type="alphaLcPeriod"/>
            </a:pPr>
            <a:r>
              <a:rPr lang="en-US" sz="2400" i="1" dirty="0"/>
              <a:t>Father expressed doubt – “if” (v. 22)</a:t>
            </a:r>
          </a:p>
          <a:p>
            <a:pPr marL="914400" lvl="1" indent="-457200">
              <a:buFont typeface="+mj-lt"/>
              <a:buAutoNum type="alphaLcPeriod"/>
            </a:pPr>
            <a:r>
              <a:rPr lang="en-US" sz="2400" i="1" dirty="0"/>
              <a:t>Disciples told the problem is lack of faith (Matt. 17:20)</a:t>
            </a:r>
          </a:p>
        </p:txBody>
      </p:sp>
    </p:spTree>
    <p:extLst>
      <p:ext uri="{BB962C8B-B14F-4D97-AF65-F5344CB8AC3E}">
        <p14:creationId xmlns:p14="http://schemas.microsoft.com/office/powerpoint/2010/main" val="2625679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8C28FE-0319-49C2-B4B2-D7540253AF5A}"/>
              </a:ext>
            </a:extLst>
          </p:cNvPr>
          <p:cNvSpPr txBox="1"/>
          <p:nvPr/>
        </p:nvSpPr>
        <p:spPr>
          <a:xfrm>
            <a:off x="1850832" y="297456"/>
            <a:ext cx="5442333" cy="1508105"/>
          </a:xfrm>
          <a:prstGeom prst="rect">
            <a:avLst/>
          </a:prstGeom>
          <a:noFill/>
        </p:spPr>
        <p:txBody>
          <a:bodyPr wrap="square" rtlCol="0">
            <a:spAutoFit/>
          </a:bodyPr>
          <a:lstStyle/>
          <a:p>
            <a:pPr algn="ctr"/>
            <a:r>
              <a:rPr lang="en-US" sz="3200" b="1" dirty="0"/>
              <a:t>Mark 9:14-29</a:t>
            </a:r>
          </a:p>
          <a:p>
            <a:pPr algn="ctr"/>
            <a:r>
              <a:rPr lang="en-US" sz="3200" b="1" i="1" dirty="0">
                <a:solidFill>
                  <a:schemeClr val="accent6">
                    <a:lumMod val="75000"/>
                  </a:schemeClr>
                </a:solidFill>
              </a:rPr>
              <a:t>Healing of Epileptic Son</a:t>
            </a:r>
          </a:p>
          <a:p>
            <a:pPr algn="ctr"/>
            <a:r>
              <a:rPr lang="en-US" sz="2800" dirty="0"/>
              <a:t>(Matt. 17:14-21; Luke 9:37-42)</a:t>
            </a:r>
          </a:p>
        </p:txBody>
      </p:sp>
      <p:sp>
        <p:nvSpPr>
          <p:cNvPr id="9" name="TextBox 8">
            <a:extLst>
              <a:ext uri="{FF2B5EF4-FFF2-40B4-BE49-F238E27FC236}">
                <a16:creationId xmlns:a16="http://schemas.microsoft.com/office/drawing/2014/main" id="{B963227A-3C28-40BE-A328-DFC929A07C1E}"/>
              </a:ext>
            </a:extLst>
          </p:cNvPr>
          <p:cNvSpPr txBox="1"/>
          <p:nvPr/>
        </p:nvSpPr>
        <p:spPr>
          <a:xfrm>
            <a:off x="506774" y="1950503"/>
            <a:ext cx="8130448" cy="4832092"/>
          </a:xfrm>
          <a:prstGeom prst="rect">
            <a:avLst/>
          </a:prstGeom>
          <a:noFill/>
        </p:spPr>
        <p:txBody>
          <a:bodyPr wrap="square" rtlCol="0">
            <a:spAutoFit/>
          </a:bodyPr>
          <a:lstStyle/>
          <a:p>
            <a:pPr marL="457200" indent="-457200">
              <a:buFont typeface="+mj-lt"/>
              <a:buAutoNum type="arabicPeriod"/>
            </a:pPr>
            <a:r>
              <a:rPr lang="en-US" sz="2800" b="1" u="sng" dirty="0"/>
              <a:t>Setting</a:t>
            </a:r>
            <a:r>
              <a:rPr lang="en-US" sz="2800" dirty="0"/>
              <a:t> (vv. 14-16)</a:t>
            </a:r>
          </a:p>
          <a:p>
            <a:pPr marL="457200" indent="-457200">
              <a:buFont typeface="+mj-lt"/>
              <a:buAutoNum type="arabicPeriod"/>
            </a:pPr>
            <a:r>
              <a:rPr lang="en-US" sz="2800" b="1" u="sng" dirty="0"/>
              <a:t>Problem</a:t>
            </a:r>
            <a:r>
              <a:rPr lang="en-US" sz="2800" dirty="0"/>
              <a:t> (vv. 17-18) – Father of epileptic explains:</a:t>
            </a:r>
          </a:p>
          <a:p>
            <a:pPr marL="457200" indent="-457200">
              <a:buFont typeface="+mj-lt"/>
              <a:buAutoNum type="arabicPeriod"/>
            </a:pPr>
            <a:r>
              <a:rPr lang="en-US" sz="2800" b="1" u="sng" dirty="0"/>
              <a:t>Jesus’ Response </a:t>
            </a:r>
            <a:r>
              <a:rPr lang="en-US" sz="2800" dirty="0"/>
              <a:t>(vv. 19-29)</a:t>
            </a:r>
          </a:p>
          <a:p>
            <a:pPr marL="457200" indent="-457200">
              <a:buFont typeface="+mj-lt"/>
              <a:buAutoNum type="arabicPeriod"/>
            </a:pPr>
            <a:r>
              <a:rPr lang="en-US" sz="2800" b="1" u="sng" dirty="0"/>
              <a:t>Story of </a:t>
            </a:r>
            <a:r>
              <a:rPr lang="en-US" sz="2800" b="1" i="1" u="sng" dirty="0"/>
              <a:t>faith</a:t>
            </a:r>
            <a:r>
              <a:rPr lang="en-US" sz="2800" b="1" u="sng" dirty="0"/>
              <a:t> and </a:t>
            </a:r>
            <a:r>
              <a:rPr lang="en-US" sz="2800" b="1" i="1" u="sng" dirty="0"/>
              <a:t>doubt</a:t>
            </a:r>
          </a:p>
          <a:p>
            <a:pPr marL="457200" indent="-457200">
              <a:buFont typeface="+mj-lt"/>
              <a:buAutoNum type="arabicPeriod"/>
            </a:pPr>
            <a:r>
              <a:rPr lang="en-US" sz="2800" b="1" u="sng" dirty="0"/>
              <a:t>V. 24: “help my unbelief”</a:t>
            </a:r>
          </a:p>
          <a:p>
            <a:pPr marL="914400" lvl="1" indent="-457200">
              <a:buFont typeface="+mj-lt"/>
              <a:buAutoNum type="alphaLcPeriod"/>
            </a:pPr>
            <a:r>
              <a:rPr lang="en-US" sz="2400" i="1" dirty="0"/>
              <a:t>Paradoxical phrasing: “I believe, help my unbelief”</a:t>
            </a:r>
          </a:p>
          <a:p>
            <a:pPr marL="914400" lvl="1" indent="-457200">
              <a:buFont typeface="+mj-lt"/>
              <a:buAutoNum type="alphaLcPeriod"/>
            </a:pPr>
            <a:r>
              <a:rPr lang="en-US" sz="2400" i="1" dirty="0"/>
              <a:t>Claims to have faith – but recognizes his weakness</a:t>
            </a:r>
          </a:p>
          <a:p>
            <a:pPr marL="914400" lvl="1" indent="-457200">
              <a:buFont typeface="+mj-lt"/>
              <a:buAutoNum type="alphaLcPeriod"/>
            </a:pPr>
            <a:r>
              <a:rPr lang="en-US" sz="2400" i="1" dirty="0"/>
              <a:t>Had faith, but he craved even more (A. T. Robertson)</a:t>
            </a:r>
          </a:p>
          <a:p>
            <a:pPr marL="914400" lvl="1" indent="-457200">
              <a:buFont typeface="+mj-lt"/>
              <a:buAutoNum type="alphaLcPeriod"/>
            </a:pPr>
            <a:r>
              <a:rPr lang="en-US" sz="2400" i="1" dirty="0"/>
              <a:t>Translations:</a:t>
            </a:r>
          </a:p>
          <a:p>
            <a:pPr marL="1371600" lvl="2" indent="-457200">
              <a:buFont typeface="Arial" panose="020B0604020202020204" pitchFamily="34" charset="0"/>
              <a:buChar char="•"/>
            </a:pPr>
            <a:r>
              <a:rPr lang="en-US" sz="2200" dirty="0"/>
              <a:t>NLT: “help me overcome my unbelief”</a:t>
            </a:r>
          </a:p>
          <a:p>
            <a:pPr marL="1371600" lvl="2" indent="-457200">
              <a:buFont typeface="Arial" panose="020B0604020202020204" pitchFamily="34" charset="0"/>
              <a:buChar char="•"/>
            </a:pPr>
            <a:r>
              <a:rPr lang="en-US" sz="2200" dirty="0"/>
              <a:t>AMP: “help my weakness of faith”</a:t>
            </a:r>
          </a:p>
          <a:p>
            <a:pPr marL="1371600" lvl="2" indent="-457200">
              <a:buFont typeface="Arial" panose="020B0604020202020204" pitchFamily="34" charset="0"/>
              <a:buChar char="•"/>
            </a:pPr>
            <a:r>
              <a:rPr lang="en-US" sz="2200" dirty="0"/>
              <a:t>LBP: “I do have faith, oh help me to have more”</a:t>
            </a:r>
          </a:p>
        </p:txBody>
      </p:sp>
    </p:spTree>
    <p:extLst>
      <p:ext uri="{BB962C8B-B14F-4D97-AF65-F5344CB8AC3E}">
        <p14:creationId xmlns:p14="http://schemas.microsoft.com/office/powerpoint/2010/main" val="2585683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Effect transition="in" filter="fade">
                                      <p:cBhvr>
                                        <p:cTn id="14" dur="1000"/>
                                        <p:tgtEl>
                                          <p:spTgt spid="9">
                                            <p:txEl>
                                              <p:pRg st="6" end="6"/>
                                            </p:txEl>
                                          </p:spTgt>
                                        </p:tgtEl>
                                      </p:cBhvr>
                                    </p:animEffect>
                                    <p:anim calcmode="lin" valueType="num">
                                      <p:cBhvr>
                                        <p:cTn id="1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1000"/>
                                        <p:tgtEl>
                                          <p:spTgt spid="9">
                                            <p:txEl>
                                              <p:pRg st="7" end="7"/>
                                            </p:txEl>
                                          </p:spTgt>
                                        </p:tgtEl>
                                      </p:cBhvr>
                                    </p:animEffect>
                                    <p:anim calcmode="lin" valueType="num">
                                      <p:cBhvr>
                                        <p:cTn id="2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1000"/>
                                        <p:tgtEl>
                                          <p:spTgt spid="9">
                                            <p:txEl>
                                              <p:pRg st="8" end="8"/>
                                            </p:txEl>
                                          </p:spTgt>
                                        </p:tgtEl>
                                      </p:cBhvr>
                                    </p:animEffect>
                                    <p:anim calcmode="lin" valueType="num">
                                      <p:cBhvr>
                                        <p:cTn id="29"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Effect transition="in" filter="fade">
                                      <p:cBhvr>
                                        <p:cTn id="35" dur="1000"/>
                                        <p:tgtEl>
                                          <p:spTgt spid="9">
                                            <p:txEl>
                                              <p:pRg st="9" end="9"/>
                                            </p:txEl>
                                          </p:spTgt>
                                        </p:tgtEl>
                                      </p:cBhvr>
                                    </p:animEffect>
                                    <p:anim calcmode="lin" valueType="num">
                                      <p:cBhvr>
                                        <p:cTn id="36"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anim calcmode="lin" valueType="num">
                                      <p:cBhvr>
                                        <p:cTn id="4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1" end="11"/>
                                            </p:txEl>
                                          </p:spTgt>
                                        </p:tgtEl>
                                        <p:attrNameLst>
                                          <p:attrName>style.visibility</p:attrName>
                                        </p:attrNameLst>
                                      </p:cBhvr>
                                      <p:to>
                                        <p:strVal val="visible"/>
                                      </p:to>
                                    </p:set>
                                    <p:animEffect transition="in" filter="fade">
                                      <p:cBhvr>
                                        <p:cTn id="49" dur="1000"/>
                                        <p:tgtEl>
                                          <p:spTgt spid="9">
                                            <p:txEl>
                                              <p:pRg st="11" end="11"/>
                                            </p:txEl>
                                          </p:spTgt>
                                        </p:tgtEl>
                                      </p:cBhvr>
                                    </p:animEffect>
                                    <p:anim calcmode="lin" valueType="num">
                                      <p:cBhvr>
                                        <p:cTn id="50"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8C28FE-0319-49C2-B4B2-D7540253AF5A}"/>
              </a:ext>
            </a:extLst>
          </p:cNvPr>
          <p:cNvSpPr txBox="1"/>
          <p:nvPr/>
        </p:nvSpPr>
        <p:spPr>
          <a:xfrm>
            <a:off x="1850832" y="297456"/>
            <a:ext cx="5442333" cy="1508105"/>
          </a:xfrm>
          <a:prstGeom prst="rect">
            <a:avLst/>
          </a:prstGeom>
          <a:noFill/>
        </p:spPr>
        <p:txBody>
          <a:bodyPr wrap="square" rtlCol="0">
            <a:spAutoFit/>
          </a:bodyPr>
          <a:lstStyle/>
          <a:p>
            <a:pPr algn="ctr"/>
            <a:r>
              <a:rPr lang="en-US" sz="3200" b="1" dirty="0"/>
              <a:t>Mark 9:14-29</a:t>
            </a:r>
          </a:p>
          <a:p>
            <a:pPr algn="ctr"/>
            <a:r>
              <a:rPr lang="en-US" sz="3200" b="1" i="1" dirty="0">
                <a:solidFill>
                  <a:schemeClr val="accent6">
                    <a:lumMod val="75000"/>
                  </a:schemeClr>
                </a:solidFill>
              </a:rPr>
              <a:t>Healing of Epileptic Son</a:t>
            </a:r>
          </a:p>
          <a:p>
            <a:pPr algn="ctr"/>
            <a:r>
              <a:rPr lang="en-US" sz="2800" dirty="0"/>
              <a:t>(Matt. 17:14-21; Luke 9:37-42)</a:t>
            </a:r>
          </a:p>
        </p:txBody>
      </p:sp>
      <p:sp>
        <p:nvSpPr>
          <p:cNvPr id="2" name="Oval 1">
            <a:extLst>
              <a:ext uri="{FF2B5EF4-FFF2-40B4-BE49-F238E27FC236}">
                <a16:creationId xmlns:a16="http://schemas.microsoft.com/office/drawing/2014/main" id="{8D96CEA0-8815-4F89-A1BB-364EBA10EE72}"/>
              </a:ext>
            </a:extLst>
          </p:cNvPr>
          <p:cNvSpPr/>
          <p:nvPr/>
        </p:nvSpPr>
        <p:spPr>
          <a:xfrm>
            <a:off x="853805" y="2193925"/>
            <a:ext cx="7436385" cy="2038121"/>
          </a:xfrm>
          <a:prstGeom prst="ellips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solidFill>
                  <a:srgbClr val="FFFF00"/>
                </a:solidFill>
                <a:effectLst>
                  <a:outerShdw blurRad="38100" dist="38100" dir="2700000" algn="tl">
                    <a:srgbClr val="000000">
                      <a:alpha val="43137"/>
                    </a:srgbClr>
                  </a:outerShdw>
                </a:effectLst>
              </a:rPr>
              <a:t>The Point:</a:t>
            </a:r>
          </a:p>
          <a:p>
            <a:pPr algn="ctr"/>
            <a:r>
              <a:rPr lang="en-US" sz="2800" dirty="0">
                <a:solidFill>
                  <a:schemeClr val="bg1">
                    <a:lumMod val="95000"/>
                  </a:schemeClr>
                </a:solidFill>
                <a:effectLst>
                  <a:outerShdw blurRad="38100" dist="38100" dir="2700000" algn="tl">
                    <a:srgbClr val="000000">
                      <a:alpha val="43137"/>
                    </a:srgbClr>
                  </a:outerShdw>
                </a:effectLst>
              </a:rPr>
              <a:t>Must recognize what is </a:t>
            </a:r>
            <a:r>
              <a:rPr lang="en-US" sz="2800" u="sng" dirty="0">
                <a:solidFill>
                  <a:schemeClr val="bg1">
                    <a:lumMod val="95000"/>
                  </a:schemeClr>
                </a:solidFill>
                <a:effectLst>
                  <a:outerShdw blurRad="38100" dist="38100" dir="2700000" algn="tl">
                    <a:srgbClr val="000000">
                      <a:alpha val="43137"/>
                    </a:srgbClr>
                  </a:outerShdw>
                </a:effectLst>
              </a:rPr>
              <a:t>lacking</a:t>
            </a:r>
            <a:r>
              <a:rPr lang="en-US" sz="2800" dirty="0">
                <a:solidFill>
                  <a:schemeClr val="bg1">
                    <a:lumMod val="95000"/>
                  </a:schemeClr>
                </a:solidFill>
                <a:effectLst>
                  <a:outerShdw blurRad="38100" dist="38100" dir="2700000" algn="tl">
                    <a:srgbClr val="000000">
                      <a:alpha val="43137"/>
                    </a:srgbClr>
                  </a:outerShdw>
                </a:effectLst>
              </a:rPr>
              <a:t> in order to fill the void!</a:t>
            </a:r>
          </a:p>
        </p:txBody>
      </p:sp>
      <p:sp>
        <p:nvSpPr>
          <p:cNvPr id="3" name="TextBox 2">
            <a:extLst>
              <a:ext uri="{FF2B5EF4-FFF2-40B4-BE49-F238E27FC236}">
                <a16:creationId xmlns:a16="http://schemas.microsoft.com/office/drawing/2014/main" id="{F4E94736-819E-4608-992D-7C6B06C3A100}"/>
              </a:ext>
            </a:extLst>
          </p:cNvPr>
          <p:cNvSpPr txBox="1"/>
          <p:nvPr/>
        </p:nvSpPr>
        <p:spPr>
          <a:xfrm>
            <a:off x="1063124" y="4488207"/>
            <a:ext cx="7017745" cy="1938992"/>
          </a:xfrm>
          <a:prstGeom prst="rect">
            <a:avLst/>
          </a:prstGeom>
          <a:noFill/>
        </p:spPr>
        <p:txBody>
          <a:bodyPr wrap="square" rtlCol="0">
            <a:spAutoFit/>
          </a:bodyPr>
          <a:lstStyle/>
          <a:p>
            <a:r>
              <a:rPr lang="en-US" sz="2400" dirty="0"/>
              <a:t>“This, too, was well, for they who feel their lack of faith are in the best condition for removing this lack”</a:t>
            </a:r>
          </a:p>
          <a:p>
            <a:endParaRPr lang="en-US" sz="2400" dirty="0"/>
          </a:p>
          <a:p>
            <a:r>
              <a:rPr lang="en-US" sz="2400" dirty="0"/>
              <a:t> </a:t>
            </a:r>
            <a:r>
              <a:rPr lang="en-US" sz="2000" dirty="0"/>
              <a:t>Lenski, R. C. H. (1961). </a:t>
            </a:r>
            <a:r>
              <a:rPr lang="en-US" sz="2000" i="1" dirty="0"/>
              <a:t>The Interpretation of St. Mark’s Gospel</a:t>
            </a:r>
            <a:r>
              <a:rPr lang="en-US" sz="2000" dirty="0"/>
              <a:t> (p. 381)</a:t>
            </a:r>
            <a:endParaRPr lang="en-US" sz="2400" dirty="0"/>
          </a:p>
        </p:txBody>
      </p:sp>
    </p:spTree>
    <p:extLst>
      <p:ext uri="{BB962C8B-B14F-4D97-AF65-F5344CB8AC3E}">
        <p14:creationId xmlns:p14="http://schemas.microsoft.com/office/powerpoint/2010/main" val="2801280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2913</TotalTime>
  <Words>2488</Words>
  <Application>Microsoft Office PowerPoint</Application>
  <PresentationFormat>On-screen Show (4:3)</PresentationFormat>
  <Paragraphs>308</Paragraphs>
  <Slides>39</Slides>
  <Notes>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39</vt:i4>
      </vt:variant>
    </vt:vector>
  </HeadingPairs>
  <TitlesOfParts>
    <vt:vector size="54" baseType="lpstr">
      <vt:lpstr>Arial</vt:lpstr>
      <vt:lpstr>Arial Rounded MT Bold</vt:lpstr>
      <vt:lpstr>Calibri</vt:lpstr>
      <vt:lpstr>Calibri Light</vt:lpstr>
      <vt:lpstr>Comic Sans MS</vt:lpstr>
      <vt:lpstr>Ink Free</vt:lpstr>
      <vt:lpstr>Times New Roman</vt:lpstr>
      <vt:lpstr>Wingdings</vt:lpstr>
      <vt:lpstr>Office Theme</vt:lpstr>
      <vt:lpstr>3_Office Theme</vt:lpstr>
      <vt:lpstr>1_Office Theme</vt:lpstr>
      <vt:lpstr>2_Office Theme</vt:lpstr>
      <vt:lpstr>4_Office Theme</vt:lpstr>
      <vt:lpstr>5_Office Theme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Richard Lidh</cp:lastModifiedBy>
  <cp:revision>50</cp:revision>
  <cp:lastPrinted>2021-11-08T04:42:37Z</cp:lastPrinted>
  <dcterms:created xsi:type="dcterms:W3CDTF">2019-10-09T04:32:36Z</dcterms:created>
  <dcterms:modified xsi:type="dcterms:W3CDTF">2021-11-08T04:42:41Z</dcterms:modified>
</cp:coreProperties>
</file>